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97" r:id="rId11"/>
    <p:sldId id="265" r:id="rId12"/>
    <p:sldId id="298" r:id="rId13"/>
    <p:sldId id="299" r:id="rId14"/>
    <p:sldId id="300" r:id="rId15"/>
    <p:sldId id="301" r:id="rId16"/>
    <p:sldId id="266" r:id="rId17"/>
    <p:sldId id="267" r:id="rId18"/>
    <p:sldId id="302" r:id="rId19"/>
    <p:sldId id="303" r:id="rId20"/>
    <p:sldId id="304" r:id="rId21"/>
    <p:sldId id="268" r:id="rId22"/>
    <p:sldId id="269" r:id="rId23"/>
    <p:sldId id="305" r:id="rId24"/>
    <p:sldId id="306" r:id="rId25"/>
    <p:sldId id="307" r:id="rId26"/>
    <p:sldId id="309" r:id="rId27"/>
    <p:sldId id="308" r:id="rId28"/>
    <p:sldId id="270" r:id="rId29"/>
    <p:sldId id="271" r:id="rId30"/>
    <p:sldId id="310" r:id="rId31"/>
    <p:sldId id="319" r:id="rId32"/>
    <p:sldId id="311" r:id="rId33"/>
    <p:sldId id="272" r:id="rId34"/>
    <p:sldId id="273" r:id="rId35"/>
    <p:sldId id="274" r:id="rId36"/>
    <p:sldId id="275" r:id="rId37"/>
    <p:sldId id="312" r:id="rId38"/>
    <p:sldId id="313" r:id="rId39"/>
    <p:sldId id="276" r:id="rId40"/>
    <p:sldId id="277" r:id="rId41"/>
    <p:sldId id="278" r:id="rId42"/>
    <p:sldId id="314" r:id="rId43"/>
    <p:sldId id="315" r:id="rId44"/>
    <p:sldId id="316" r:id="rId45"/>
    <p:sldId id="279" r:id="rId46"/>
    <p:sldId id="280" r:id="rId47"/>
    <p:sldId id="281" r:id="rId48"/>
    <p:sldId id="282" r:id="rId49"/>
    <p:sldId id="283" r:id="rId50"/>
    <p:sldId id="284" r:id="rId51"/>
    <p:sldId id="285" r:id="rId52"/>
    <p:sldId id="286" r:id="rId53"/>
    <p:sldId id="287" r:id="rId54"/>
    <p:sldId id="288" r:id="rId55"/>
    <p:sldId id="289" r:id="rId56"/>
    <p:sldId id="290" r:id="rId57"/>
    <p:sldId id="291" r:id="rId58"/>
    <p:sldId id="317" r:id="rId59"/>
    <p:sldId id="292" r:id="rId60"/>
    <p:sldId id="293" r:id="rId61"/>
    <p:sldId id="294" r:id="rId62"/>
    <p:sldId id="295" r:id="rId63"/>
    <p:sldId id="296" r:id="rId64"/>
    <p:sldId id="318" r:id="rId65"/>
  </p:sldIdLst>
  <p:sldSz cx="9144000" cy="5143500" type="screen16x9"/>
  <p:notesSz cx="6858000" cy="9144000"/>
  <p:embeddedFontLst>
    <p:embeddedFont>
      <p:font typeface="Dosis" pitchFamily="2" charset="0"/>
      <p:regular r:id="rId68"/>
      <p:bold r:id="rId69"/>
    </p:embeddedFont>
    <p:embeddedFont>
      <p:font typeface="Montserrat" panose="00000500000000000000" pitchFamily="2" charset="0"/>
      <p:regular r:id="rId70"/>
      <p:bold r:id="rId71"/>
      <p:italic r:id="rId72"/>
      <p:boldItalic r:id="rId73"/>
    </p:embeddedFont>
    <p:embeddedFont>
      <p:font typeface="Nunito" pitchFamily="2" charset="0"/>
      <p:regular r:id="rId74"/>
      <p:bold r:id="rId75"/>
      <p:italic r:id="rId76"/>
      <p:boldItalic r:id="rId77"/>
    </p:embeddedFont>
    <p:embeddedFont>
      <p:font typeface="Quattrocento" panose="02020502030000000404" pitchFamily="18" charset="0"/>
      <p:regular r:id="rId78"/>
      <p:bold r:id="rId79"/>
    </p:embeddedFont>
    <p:embeddedFont>
      <p:font typeface="Space Grotesk" panose="020B0604020202020204" charset="0"/>
      <p:regular r:id="rId80"/>
      <p:bold r:id="rId81"/>
    </p:embeddedFont>
    <p:embeddedFont>
      <p:font typeface="Space Grotesk Light" panose="020B0604020202020204" charset="0"/>
      <p:regular r:id="rId82"/>
      <p:bold r:id="rId83"/>
    </p:embeddedFont>
    <p:embeddedFont>
      <p:font typeface="Space Grotesk Medium" panose="020B0604020202020204" charset="0"/>
      <p:regular r:id="rId84"/>
      <p:bold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6" roundtripDataSignature="AMtx7mjdhnSw0mXkQg9u0bc1nEdsQBft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39AA"/>
    <a:srgbClr val="5D3FA9"/>
    <a:srgbClr val="6043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272DF2-5866-4BD9-90D9-472611E76D45}">
  <a:tblStyle styleId="{40272DF2-5866-4BD9-90D9-472611E76D4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616DA210-FB5B-4158-B5E0-FEB733F419BA}" styleName="Style clair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 autoAdjust="0"/>
    <p:restoredTop sz="93099" autoAdjust="0"/>
  </p:normalViewPr>
  <p:slideViewPr>
    <p:cSldViewPr snapToGrid="0">
      <p:cViewPr varScale="1">
        <p:scale>
          <a:sx n="120" d="100"/>
          <a:sy n="120" d="100"/>
        </p:scale>
        <p:origin x="102" y="4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89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84" Type="http://schemas.openxmlformats.org/officeDocument/2006/relationships/font" Target="fonts/font17.fntdata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7.fntdata"/><Relationship Id="rId79" Type="http://schemas.openxmlformats.org/officeDocument/2006/relationships/font" Target="fonts/font12.fntdata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2.fntdata"/><Relationship Id="rId77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5.fntdata"/><Relationship Id="rId80" Type="http://schemas.openxmlformats.org/officeDocument/2006/relationships/font" Target="fonts/font13.fntdata"/><Relationship Id="rId85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83" Type="http://schemas.openxmlformats.org/officeDocument/2006/relationships/font" Target="fonts/font16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6.fntdata"/><Relationship Id="rId78" Type="http://schemas.openxmlformats.org/officeDocument/2006/relationships/font" Target="fonts/font11.fntdata"/><Relationship Id="rId81" Type="http://schemas.openxmlformats.org/officeDocument/2006/relationships/font" Target="fonts/font14.fntdata"/><Relationship Id="rId86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notesMaster" Target="notesMasters/notesMaster1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font" Target="fonts/font15.fntdata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3E47FE-7575-4B68-BD7B-834120D9B171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fr-FR"/>
        </a:p>
      </dgm:t>
    </dgm:pt>
    <dgm:pt modelId="{AF7687A2-1D33-4846-BF9D-2393B76071DC}">
      <dgm:prSet phldrT="[Texte]"/>
      <dgm:spPr/>
      <dgm:t>
        <a:bodyPr/>
        <a:lstStyle/>
        <a:p>
          <a:r>
            <a:rPr lang="fr-FR" dirty="0"/>
            <a:t> Modèle Hybride Mobile </a:t>
          </a:r>
        </a:p>
      </dgm:t>
    </dgm:pt>
    <dgm:pt modelId="{1DF4DC6C-9E84-44CF-AD7F-28DCA23DFC9C}" type="parTrans" cxnId="{6ED60D29-022C-46F0-BC5F-4E2BE51E3CC9}">
      <dgm:prSet/>
      <dgm:spPr/>
      <dgm:t>
        <a:bodyPr/>
        <a:lstStyle/>
        <a:p>
          <a:endParaRPr lang="fr-FR"/>
        </a:p>
      </dgm:t>
    </dgm:pt>
    <dgm:pt modelId="{8245CB1B-FB9C-4448-9358-3501D8D354C2}" type="sibTrans" cxnId="{6ED60D29-022C-46F0-BC5F-4E2BE51E3CC9}">
      <dgm:prSet/>
      <dgm:spPr/>
      <dgm:t>
        <a:bodyPr/>
        <a:lstStyle/>
        <a:p>
          <a:endParaRPr lang="fr-FR"/>
        </a:p>
      </dgm:t>
    </dgm:pt>
    <dgm:pt modelId="{66D8DB28-5406-4559-8BC1-C5A2871E7E85}">
      <dgm:prSet phldrT="[Texte]"/>
      <dgm:spPr/>
      <dgm:t>
        <a:bodyPr/>
        <a:lstStyle/>
        <a:p>
          <a:r>
            <a:rPr lang="fr-FR" dirty="0"/>
            <a:t>Joueurs payants (IAP - achats)</a:t>
          </a:r>
        </a:p>
      </dgm:t>
    </dgm:pt>
    <dgm:pt modelId="{D2378677-C329-4905-9B65-339BA40ACA5F}" type="parTrans" cxnId="{14F84AFF-9A09-4F32-ACE3-50D142AF7691}">
      <dgm:prSet/>
      <dgm:spPr/>
      <dgm:t>
        <a:bodyPr/>
        <a:lstStyle/>
        <a:p>
          <a:endParaRPr lang="fr-FR"/>
        </a:p>
      </dgm:t>
    </dgm:pt>
    <dgm:pt modelId="{C690F0A9-406D-4801-BAAC-0B2CA299128D}" type="sibTrans" cxnId="{14F84AFF-9A09-4F32-ACE3-50D142AF7691}">
      <dgm:prSet/>
      <dgm:spPr/>
      <dgm:t>
        <a:bodyPr/>
        <a:lstStyle/>
        <a:p>
          <a:endParaRPr lang="fr-FR"/>
        </a:p>
      </dgm:t>
    </dgm:pt>
    <dgm:pt modelId="{A29F0CF3-6809-4BA5-ADB0-1105D89B22AE}">
      <dgm:prSet phldrT="[Texte]"/>
      <dgm:spPr/>
      <dgm:t>
        <a:bodyPr/>
        <a:lstStyle/>
        <a:p>
          <a:r>
            <a:rPr lang="fr-FR" dirty="0"/>
            <a:t>Joueurs gratuits (via publicité)</a:t>
          </a:r>
        </a:p>
      </dgm:t>
    </dgm:pt>
    <dgm:pt modelId="{05B4EC8C-38BD-417A-A096-886F6677659A}" type="parTrans" cxnId="{4430E953-FA36-4BF4-8FCE-A4BB9B6E1394}">
      <dgm:prSet/>
      <dgm:spPr/>
      <dgm:t>
        <a:bodyPr/>
        <a:lstStyle/>
        <a:p>
          <a:endParaRPr lang="fr-FR"/>
        </a:p>
      </dgm:t>
    </dgm:pt>
    <dgm:pt modelId="{C75095AF-52BD-483D-A5E2-62E6CE210F66}" type="sibTrans" cxnId="{4430E953-FA36-4BF4-8FCE-A4BB9B6E1394}">
      <dgm:prSet/>
      <dgm:spPr/>
      <dgm:t>
        <a:bodyPr/>
        <a:lstStyle/>
        <a:p>
          <a:endParaRPr lang="fr-FR"/>
        </a:p>
      </dgm:t>
    </dgm:pt>
    <dgm:pt modelId="{0926844C-0FAF-4504-97EF-FC496557E50B}">
      <dgm:prSet phldrT="[Texte]"/>
      <dgm:spPr/>
      <dgm:t>
        <a:bodyPr/>
        <a:lstStyle/>
        <a:p>
          <a:r>
            <a:rPr lang="fr-FR" dirty="0"/>
            <a:t>Monétisation via achats in-</a:t>
          </a:r>
          <a:r>
            <a:rPr lang="fr-FR" dirty="0" err="1"/>
            <a:t>game</a:t>
          </a:r>
          <a:endParaRPr lang="fr-FR" dirty="0"/>
        </a:p>
      </dgm:t>
    </dgm:pt>
    <dgm:pt modelId="{F62AE270-BE5B-4B17-A87D-72EAD517DD1B}" type="parTrans" cxnId="{FF841D12-E134-4C1C-B55C-C8EB5C48EFD5}">
      <dgm:prSet/>
      <dgm:spPr/>
      <dgm:t>
        <a:bodyPr/>
        <a:lstStyle/>
        <a:p>
          <a:endParaRPr lang="fr-FR"/>
        </a:p>
      </dgm:t>
    </dgm:pt>
    <dgm:pt modelId="{C04C37A2-9D5D-4A4C-8762-505F6D0B2BCE}" type="sibTrans" cxnId="{FF841D12-E134-4C1C-B55C-C8EB5C48EFD5}">
      <dgm:prSet/>
      <dgm:spPr/>
      <dgm:t>
        <a:bodyPr/>
        <a:lstStyle/>
        <a:p>
          <a:endParaRPr lang="fr-FR"/>
        </a:p>
      </dgm:t>
    </dgm:pt>
    <dgm:pt modelId="{3F88FA29-890F-4F28-B7C1-2533580FBA1C}">
      <dgm:prSet phldrT="[Texte]"/>
      <dgm:spPr/>
      <dgm:t>
        <a:bodyPr/>
        <a:lstStyle/>
        <a:p>
          <a:r>
            <a:rPr lang="fr-FR" dirty="0"/>
            <a:t>Vidéos récompensées, interstitiels, bannières</a:t>
          </a:r>
        </a:p>
      </dgm:t>
    </dgm:pt>
    <dgm:pt modelId="{ED110FF4-3D89-4812-BDEA-C56819FD00A9}" type="parTrans" cxnId="{6599B961-219A-4D32-9B83-897FEB4C4E4B}">
      <dgm:prSet/>
      <dgm:spPr/>
      <dgm:t>
        <a:bodyPr/>
        <a:lstStyle/>
        <a:p>
          <a:endParaRPr lang="fr-FR"/>
        </a:p>
      </dgm:t>
    </dgm:pt>
    <dgm:pt modelId="{9117BBAB-A603-4101-95E1-3136D836A35C}" type="sibTrans" cxnId="{6599B961-219A-4D32-9B83-897FEB4C4E4B}">
      <dgm:prSet/>
      <dgm:spPr/>
      <dgm:t>
        <a:bodyPr/>
        <a:lstStyle/>
        <a:p>
          <a:endParaRPr lang="fr-FR"/>
        </a:p>
      </dgm:t>
    </dgm:pt>
    <dgm:pt modelId="{CFAE6FC8-DCC8-4A89-836E-2D1ACD579C9D}" type="pres">
      <dgm:prSet presAssocID="{E73E47FE-7575-4B68-BD7B-834120D9B171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1129DEE-8127-4853-A66C-14C6272DC281}" type="pres">
      <dgm:prSet presAssocID="{AF7687A2-1D33-4846-BF9D-2393B76071DC}" presName="hierRoot1" presStyleCnt="0">
        <dgm:presLayoutVars>
          <dgm:hierBranch val="init"/>
        </dgm:presLayoutVars>
      </dgm:prSet>
      <dgm:spPr/>
    </dgm:pt>
    <dgm:pt modelId="{4EF05B81-7164-41A7-B7AD-3695AD2B04EB}" type="pres">
      <dgm:prSet presAssocID="{AF7687A2-1D33-4846-BF9D-2393B76071DC}" presName="rootComposite1" presStyleCnt="0"/>
      <dgm:spPr/>
    </dgm:pt>
    <dgm:pt modelId="{BDC5778C-1899-4A91-9816-62BC6160CBCA}" type="pres">
      <dgm:prSet presAssocID="{AF7687A2-1D33-4846-BF9D-2393B76071DC}" presName="rootText1" presStyleLbl="alignAcc1" presStyleIdx="0" presStyleCnt="0">
        <dgm:presLayoutVars>
          <dgm:chPref val="3"/>
        </dgm:presLayoutVars>
      </dgm:prSet>
      <dgm:spPr/>
    </dgm:pt>
    <dgm:pt modelId="{F07A48A2-6A13-440C-8F3B-7B14FFB30BFF}" type="pres">
      <dgm:prSet presAssocID="{AF7687A2-1D33-4846-BF9D-2393B76071DC}" presName="topArc1" presStyleLbl="parChTrans1D1" presStyleIdx="0" presStyleCnt="10"/>
      <dgm:spPr/>
    </dgm:pt>
    <dgm:pt modelId="{F9B9ACB7-5608-4BDA-8435-3E98EA95352C}" type="pres">
      <dgm:prSet presAssocID="{AF7687A2-1D33-4846-BF9D-2393B76071DC}" presName="bottomArc1" presStyleLbl="parChTrans1D1" presStyleIdx="1" presStyleCnt="10"/>
      <dgm:spPr/>
    </dgm:pt>
    <dgm:pt modelId="{C6D8AAE1-C0C4-4690-8F38-B3DAAD652D3B}" type="pres">
      <dgm:prSet presAssocID="{AF7687A2-1D33-4846-BF9D-2393B76071DC}" presName="topConnNode1" presStyleLbl="node1" presStyleIdx="0" presStyleCnt="0"/>
      <dgm:spPr/>
    </dgm:pt>
    <dgm:pt modelId="{F9B202BC-2358-439A-A315-CA8E16FE383E}" type="pres">
      <dgm:prSet presAssocID="{AF7687A2-1D33-4846-BF9D-2393B76071DC}" presName="hierChild2" presStyleCnt="0"/>
      <dgm:spPr/>
    </dgm:pt>
    <dgm:pt modelId="{1AC5030A-5CA1-44F4-BA87-AF56BB1AF28B}" type="pres">
      <dgm:prSet presAssocID="{D2378677-C329-4905-9B65-339BA40ACA5F}" presName="Name28" presStyleLbl="parChTrans1D2" presStyleIdx="0" presStyleCnt="2"/>
      <dgm:spPr/>
    </dgm:pt>
    <dgm:pt modelId="{9626A17A-3F0C-4E67-AB80-BE69E5D73C8E}" type="pres">
      <dgm:prSet presAssocID="{66D8DB28-5406-4559-8BC1-C5A2871E7E85}" presName="hierRoot2" presStyleCnt="0">
        <dgm:presLayoutVars>
          <dgm:hierBranch val="init"/>
        </dgm:presLayoutVars>
      </dgm:prSet>
      <dgm:spPr/>
    </dgm:pt>
    <dgm:pt modelId="{A904F6E9-CD3B-4392-B51D-98770A91B2DD}" type="pres">
      <dgm:prSet presAssocID="{66D8DB28-5406-4559-8BC1-C5A2871E7E85}" presName="rootComposite2" presStyleCnt="0"/>
      <dgm:spPr/>
    </dgm:pt>
    <dgm:pt modelId="{3F629007-938E-4AF8-8BE8-C6035C1C6B10}" type="pres">
      <dgm:prSet presAssocID="{66D8DB28-5406-4559-8BC1-C5A2871E7E85}" presName="rootText2" presStyleLbl="alignAcc1" presStyleIdx="0" presStyleCnt="0">
        <dgm:presLayoutVars>
          <dgm:chPref val="3"/>
        </dgm:presLayoutVars>
      </dgm:prSet>
      <dgm:spPr/>
    </dgm:pt>
    <dgm:pt modelId="{547A6439-0D1E-4632-A495-DEB32F0DE947}" type="pres">
      <dgm:prSet presAssocID="{66D8DB28-5406-4559-8BC1-C5A2871E7E85}" presName="topArc2" presStyleLbl="parChTrans1D1" presStyleIdx="2" presStyleCnt="10"/>
      <dgm:spPr/>
    </dgm:pt>
    <dgm:pt modelId="{4E4A2208-B41D-4F88-AF26-3EB1848E211B}" type="pres">
      <dgm:prSet presAssocID="{66D8DB28-5406-4559-8BC1-C5A2871E7E85}" presName="bottomArc2" presStyleLbl="parChTrans1D1" presStyleIdx="3" presStyleCnt="10"/>
      <dgm:spPr/>
    </dgm:pt>
    <dgm:pt modelId="{C2E31C2C-1839-489E-B916-4ECBD7C13CBB}" type="pres">
      <dgm:prSet presAssocID="{66D8DB28-5406-4559-8BC1-C5A2871E7E85}" presName="topConnNode2" presStyleLbl="node2" presStyleIdx="0" presStyleCnt="0"/>
      <dgm:spPr/>
    </dgm:pt>
    <dgm:pt modelId="{CDC69307-6646-4DB2-B684-A3537D88D1DC}" type="pres">
      <dgm:prSet presAssocID="{66D8DB28-5406-4559-8BC1-C5A2871E7E85}" presName="hierChild4" presStyleCnt="0"/>
      <dgm:spPr/>
    </dgm:pt>
    <dgm:pt modelId="{C31F3AB0-2B08-4A3C-BCD4-14B67843CD86}" type="pres">
      <dgm:prSet presAssocID="{F62AE270-BE5B-4B17-A87D-72EAD517DD1B}" presName="Name28" presStyleLbl="parChTrans1D3" presStyleIdx="0" presStyleCnt="2"/>
      <dgm:spPr/>
    </dgm:pt>
    <dgm:pt modelId="{1E732653-C986-4DE1-B97B-7133E5DCD32B}" type="pres">
      <dgm:prSet presAssocID="{0926844C-0FAF-4504-97EF-FC496557E50B}" presName="hierRoot2" presStyleCnt="0">
        <dgm:presLayoutVars>
          <dgm:hierBranch val="init"/>
        </dgm:presLayoutVars>
      </dgm:prSet>
      <dgm:spPr/>
    </dgm:pt>
    <dgm:pt modelId="{E2471DD2-089C-4DF8-8648-5DD49E1C2FBA}" type="pres">
      <dgm:prSet presAssocID="{0926844C-0FAF-4504-97EF-FC496557E50B}" presName="rootComposite2" presStyleCnt="0"/>
      <dgm:spPr/>
    </dgm:pt>
    <dgm:pt modelId="{047DC4D6-EDD8-44D5-BD64-4ED4FE5E45A1}" type="pres">
      <dgm:prSet presAssocID="{0926844C-0FAF-4504-97EF-FC496557E50B}" presName="rootText2" presStyleLbl="alignAcc1" presStyleIdx="0" presStyleCnt="0">
        <dgm:presLayoutVars>
          <dgm:chPref val="3"/>
        </dgm:presLayoutVars>
      </dgm:prSet>
      <dgm:spPr/>
    </dgm:pt>
    <dgm:pt modelId="{F0128FC2-5967-4071-B555-F7BE1AE89C83}" type="pres">
      <dgm:prSet presAssocID="{0926844C-0FAF-4504-97EF-FC496557E50B}" presName="topArc2" presStyleLbl="parChTrans1D1" presStyleIdx="4" presStyleCnt="10"/>
      <dgm:spPr/>
    </dgm:pt>
    <dgm:pt modelId="{8B16209D-AC7B-4B58-A830-99F71DFB3396}" type="pres">
      <dgm:prSet presAssocID="{0926844C-0FAF-4504-97EF-FC496557E50B}" presName="bottomArc2" presStyleLbl="parChTrans1D1" presStyleIdx="5" presStyleCnt="10"/>
      <dgm:spPr/>
    </dgm:pt>
    <dgm:pt modelId="{DEE07A76-EF47-4BF2-9127-ED85591C0A43}" type="pres">
      <dgm:prSet presAssocID="{0926844C-0FAF-4504-97EF-FC496557E50B}" presName="topConnNode2" presStyleLbl="node3" presStyleIdx="0" presStyleCnt="0"/>
      <dgm:spPr/>
    </dgm:pt>
    <dgm:pt modelId="{5EDD89D8-41E3-4528-BF3A-A69E7FB21FE9}" type="pres">
      <dgm:prSet presAssocID="{0926844C-0FAF-4504-97EF-FC496557E50B}" presName="hierChild4" presStyleCnt="0"/>
      <dgm:spPr/>
    </dgm:pt>
    <dgm:pt modelId="{9160BF58-5804-4F6D-BBC5-43BBD3BA8505}" type="pres">
      <dgm:prSet presAssocID="{0926844C-0FAF-4504-97EF-FC496557E50B}" presName="hierChild5" presStyleCnt="0"/>
      <dgm:spPr/>
    </dgm:pt>
    <dgm:pt modelId="{9A1DAF3C-0E6E-485C-A136-144DE6FDBCD6}" type="pres">
      <dgm:prSet presAssocID="{66D8DB28-5406-4559-8BC1-C5A2871E7E85}" presName="hierChild5" presStyleCnt="0"/>
      <dgm:spPr/>
    </dgm:pt>
    <dgm:pt modelId="{7B4C0F37-3883-459B-A467-4562D41F8201}" type="pres">
      <dgm:prSet presAssocID="{05B4EC8C-38BD-417A-A096-886F6677659A}" presName="Name28" presStyleLbl="parChTrans1D2" presStyleIdx="1" presStyleCnt="2"/>
      <dgm:spPr/>
    </dgm:pt>
    <dgm:pt modelId="{728A14A2-7476-49BE-9F8C-41041DE2851B}" type="pres">
      <dgm:prSet presAssocID="{A29F0CF3-6809-4BA5-ADB0-1105D89B22AE}" presName="hierRoot2" presStyleCnt="0">
        <dgm:presLayoutVars>
          <dgm:hierBranch val="init"/>
        </dgm:presLayoutVars>
      </dgm:prSet>
      <dgm:spPr/>
    </dgm:pt>
    <dgm:pt modelId="{7E6EAF59-0456-443D-9246-5571701AF7D2}" type="pres">
      <dgm:prSet presAssocID="{A29F0CF3-6809-4BA5-ADB0-1105D89B22AE}" presName="rootComposite2" presStyleCnt="0"/>
      <dgm:spPr/>
    </dgm:pt>
    <dgm:pt modelId="{2C37445A-080A-43F9-960A-4BB9F3603ECE}" type="pres">
      <dgm:prSet presAssocID="{A29F0CF3-6809-4BA5-ADB0-1105D89B22AE}" presName="rootText2" presStyleLbl="alignAcc1" presStyleIdx="0" presStyleCnt="0">
        <dgm:presLayoutVars>
          <dgm:chPref val="3"/>
        </dgm:presLayoutVars>
      </dgm:prSet>
      <dgm:spPr/>
    </dgm:pt>
    <dgm:pt modelId="{991F714B-734F-48C3-B0B1-05C805E35D47}" type="pres">
      <dgm:prSet presAssocID="{A29F0CF3-6809-4BA5-ADB0-1105D89B22AE}" presName="topArc2" presStyleLbl="parChTrans1D1" presStyleIdx="6" presStyleCnt="10"/>
      <dgm:spPr/>
    </dgm:pt>
    <dgm:pt modelId="{C5AA0B2A-8A9F-48FA-81AB-6DD7FEC4F04B}" type="pres">
      <dgm:prSet presAssocID="{A29F0CF3-6809-4BA5-ADB0-1105D89B22AE}" presName="bottomArc2" presStyleLbl="parChTrans1D1" presStyleIdx="7" presStyleCnt="10"/>
      <dgm:spPr/>
    </dgm:pt>
    <dgm:pt modelId="{3BA688C8-1BD5-428C-860F-97C8D8C2DE84}" type="pres">
      <dgm:prSet presAssocID="{A29F0CF3-6809-4BA5-ADB0-1105D89B22AE}" presName="topConnNode2" presStyleLbl="node2" presStyleIdx="0" presStyleCnt="0"/>
      <dgm:spPr/>
    </dgm:pt>
    <dgm:pt modelId="{B28BA8E0-444C-4016-AC45-AC39EC46200A}" type="pres">
      <dgm:prSet presAssocID="{A29F0CF3-6809-4BA5-ADB0-1105D89B22AE}" presName="hierChild4" presStyleCnt="0"/>
      <dgm:spPr/>
    </dgm:pt>
    <dgm:pt modelId="{EE482832-A9B0-4FE2-895D-0294921AF541}" type="pres">
      <dgm:prSet presAssocID="{ED110FF4-3D89-4812-BDEA-C56819FD00A9}" presName="Name28" presStyleLbl="parChTrans1D3" presStyleIdx="1" presStyleCnt="2"/>
      <dgm:spPr/>
    </dgm:pt>
    <dgm:pt modelId="{FDD6D5C2-7EB6-43E7-9A53-5CDDC38263CC}" type="pres">
      <dgm:prSet presAssocID="{3F88FA29-890F-4F28-B7C1-2533580FBA1C}" presName="hierRoot2" presStyleCnt="0">
        <dgm:presLayoutVars>
          <dgm:hierBranch val="init"/>
        </dgm:presLayoutVars>
      </dgm:prSet>
      <dgm:spPr/>
    </dgm:pt>
    <dgm:pt modelId="{DA546BFD-1787-4CAE-9001-DEC1C0C85986}" type="pres">
      <dgm:prSet presAssocID="{3F88FA29-890F-4F28-B7C1-2533580FBA1C}" presName="rootComposite2" presStyleCnt="0"/>
      <dgm:spPr/>
    </dgm:pt>
    <dgm:pt modelId="{9198BE17-4449-486D-9CB8-D7EAEDD56EB2}" type="pres">
      <dgm:prSet presAssocID="{3F88FA29-890F-4F28-B7C1-2533580FBA1C}" presName="rootText2" presStyleLbl="alignAcc1" presStyleIdx="0" presStyleCnt="0">
        <dgm:presLayoutVars>
          <dgm:chPref val="3"/>
        </dgm:presLayoutVars>
      </dgm:prSet>
      <dgm:spPr/>
    </dgm:pt>
    <dgm:pt modelId="{1B62E8F5-1B0B-4A0A-B390-7DF1C372BDDB}" type="pres">
      <dgm:prSet presAssocID="{3F88FA29-890F-4F28-B7C1-2533580FBA1C}" presName="topArc2" presStyleLbl="parChTrans1D1" presStyleIdx="8" presStyleCnt="10"/>
      <dgm:spPr/>
    </dgm:pt>
    <dgm:pt modelId="{7903B860-FA37-40FA-A5EC-DF8CABBF2186}" type="pres">
      <dgm:prSet presAssocID="{3F88FA29-890F-4F28-B7C1-2533580FBA1C}" presName="bottomArc2" presStyleLbl="parChTrans1D1" presStyleIdx="9" presStyleCnt="10"/>
      <dgm:spPr/>
    </dgm:pt>
    <dgm:pt modelId="{18C70EB2-733B-4CA4-8D13-7D30E27C5DEE}" type="pres">
      <dgm:prSet presAssocID="{3F88FA29-890F-4F28-B7C1-2533580FBA1C}" presName="topConnNode2" presStyleLbl="node3" presStyleIdx="0" presStyleCnt="0"/>
      <dgm:spPr/>
    </dgm:pt>
    <dgm:pt modelId="{5D273D0D-356E-4593-A5B7-5B495C0E196C}" type="pres">
      <dgm:prSet presAssocID="{3F88FA29-890F-4F28-B7C1-2533580FBA1C}" presName="hierChild4" presStyleCnt="0"/>
      <dgm:spPr/>
    </dgm:pt>
    <dgm:pt modelId="{CDE79482-FC0D-4F02-8B53-E8FF276EF479}" type="pres">
      <dgm:prSet presAssocID="{3F88FA29-890F-4F28-B7C1-2533580FBA1C}" presName="hierChild5" presStyleCnt="0"/>
      <dgm:spPr/>
    </dgm:pt>
    <dgm:pt modelId="{90B6C8E8-60F1-4367-B08C-1AB0F0EED32A}" type="pres">
      <dgm:prSet presAssocID="{A29F0CF3-6809-4BA5-ADB0-1105D89B22AE}" presName="hierChild5" presStyleCnt="0"/>
      <dgm:spPr/>
    </dgm:pt>
    <dgm:pt modelId="{BAE562C5-A358-4DDA-A25C-DC0F31D55063}" type="pres">
      <dgm:prSet presAssocID="{AF7687A2-1D33-4846-BF9D-2393B76071DC}" presName="hierChild3" presStyleCnt="0"/>
      <dgm:spPr/>
    </dgm:pt>
  </dgm:ptLst>
  <dgm:cxnLst>
    <dgm:cxn modelId="{36798C02-4939-4BCC-BAC0-1D801879E5EA}" type="presOf" srcId="{66D8DB28-5406-4559-8BC1-C5A2871E7E85}" destId="{3F629007-938E-4AF8-8BE8-C6035C1C6B10}" srcOrd="0" destOrd="0" presId="urn:microsoft.com/office/officeart/2008/layout/HalfCircleOrganizationChart"/>
    <dgm:cxn modelId="{ED90360A-AB5C-439E-8067-312C3A61065F}" type="presOf" srcId="{F62AE270-BE5B-4B17-A87D-72EAD517DD1B}" destId="{C31F3AB0-2B08-4A3C-BCD4-14B67843CD86}" srcOrd="0" destOrd="0" presId="urn:microsoft.com/office/officeart/2008/layout/HalfCircleOrganizationChart"/>
    <dgm:cxn modelId="{C513350E-96FC-4047-AFDF-C2973C27E908}" type="presOf" srcId="{E73E47FE-7575-4B68-BD7B-834120D9B171}" destId="{CFAE6FC8-DCC8-4A89-836E-2D1ACD579C9D}" srcOrd="0" destOrd="0" presId="urn:microsoft.com/office/officeart/2008/layout/HalfCircleOrganizationChart"/>
    <dgm:cxn modelId="{FF841D12-E134-4C1C-B55C-C8EB5C48EFD5}" srcId="{66D8DB28-5406-4559-8BC1-C5A2871E7E85}" destId="{0926844C-0FAF-4504-97EF-FC496557E50B}" srcOrd="0" destOrd="0" parTransId="{F62AE270-BE5B-4B17-A87D-72EAD517DD1B}" sibTransId="{C04C37A2-9D5D-4A4C-8762-505F6D0B2BCE}"/>
    <dgm:cxn modelId="{6ED60D29-022C-46F0-BC5F-4E2BE51E3CC9}" srcId="{E73E47FE-7575-4B68-BD7B-834120D9B171}" destId="{AF7687A2-1D33-4846-BF9D-2393B76071DC}" srcOrd="0" destOrd="0" parTransId="{1DF4DC6C-9E84-44CF-AD7F-28DCA23DFC9C}" sibTransId="{8245CB1B-FB9C-4448-9358-3501D8D354C2}"/>
    <dgm:cxn modelId="{C170DF30-73D5-46D8-9BBB-D9DED119B93C}" type="presOf" srcId="{A29F0CF3-6809-4BA5-ADB0-1105D89B22AE}" destId="{3BA688C8-1BD5-428C-860F-97C8D8C2DE84}" srcOrd="1" destOrd="0" presId="urn:microsoft.com/office/officeart/2008/layout/HalfCircleOrganizationChart"/>
    <dgm:cxn modelId="{71835D3C-6141-4FD8-8FEB-B4A8C9279FEE}" type="presOf" srcId="{D2378677-C329-4905-9B65-339BA40ACA5F}" destId="{1AC5030A-5CA1-44F4-BA87-AF56BB1AF28B}" srcOrd="0" destOrd="0" presId="urn:microsoft.com/office/officeart/2008/layout/HalfCircleOrganizationChart"/>
    <dgm:cxn modelId="{C0EF9741-C5D4-46CC-B620-98F2B843778E}" type="presOf" srcId="{66D8DB28-5406-4559-8BC1-C5A2871E7E85}" destId="{C2E31C2C-1839-489E-B916-4ECBD7C13CBB}" srcOrd="1" destOrd="0" presId="urn:microsoft.com/office/officeart/2008/layout/HalfCircleOrganizationChart"/>
    <dgm:cxn modelId="{6599B961-219A-4D32-9B83-897FEB4C4E4B}" srcId="{A29F0CF3-6809-4BA5-ADB0-1105D89B22AE}" destId="{3F88FA29-890F-4F28-B7C1-2533580FBA1C}" srcOrd="0" destOrd="0" parTransId="{ED110FF4-3D89-4812-BDEA-C56819FD00A9}" sibTransId="{9117BBAB-A603-4101-95E1-3136D836A35C}"/>
    <dgm:cxn modelId="{52CFEB68-A5DB-4A7D-9A4A-AAE342F3D8B6}" type="presOf" srcId="{A29F0CF3-6809-4BA5-ADB0-1105D89B22AE}" destId="{2C37445A-080A-43F9-960A-4BB9F3603ECE}" srcOrd="0" destOrd="0" presId="urn:microsoft.com/office/officeart/2008/layout/HalfCircleOrganizationChart"/>
    <dgm:cxn modelId="{F706D070-9680-49D4-B6D8-CECB8F15764B}" type="presOf" srcId="{0926844C-0FAF-4504-97EF-FC496557E50B}" destId="{047DC4D6-EDD8-44D5-BD64-4ED4FE5E45A1}" srcOrd="0" destOrd="0" presId="urn:microsoft.com/office/officeart/2008/layout/HalfCircleOrganizationChart"/>
    <dgm:cxn modelId="{4430E953-FA36-4BF4-8FCE-A4BB9B6E1394}" srcId="{AF7687A2-1D33-4846-BF9D-2393B76071DC}" destId="{A29F0CF3-6809-4BA5-ADB0-1105D89B22AE}" srcOrd="1" destOrd="0" parTransId="{05B4EC8C-38BD-417A-A096-886F6677659A}" sibTransId="{C75095AF-52BD-483D-A5E2-62E6CE210F66}"/>
    <dgm:cxn modelId="{EEDCDD8C-5D15-407E-8E02-C1EEA517C411}" type="presOf" srcId="{AF7687A2-1D33-4846-BF9D-2393B76071DC}" destId="{C6D8AAE1-C0C4-4690-8F38-B3DAAD652D3B}" srcOrd="1" destOrd="0" presId="urn:microsoft.com/office/officeart/2008/layout/HalfCircleOrganizationChart"/>
    <dgm:cxn modelId="{FEF88FB4-961A-4418-849E-3B9AE2D1ED1C}" type="presOf" srcId="{ED110FF4-3D89-4812-BDEA-C56819FD00A9}" destId="{EE482832-A9B0-4FE2-895D-0294921AF541}" srcOrd="0" destOrd="0" presId="urn:microsoft.com/office/officeart/2008/layout/HalfCircleOrganizationChart"/>
    <dgm:cxn modelId="{CDAD05CC-9171-4751-81D2-B7250AB99D08}" type="presOf" srcId="{0926844C-0FAF-4504-97EF-FC496557E50B}" destId="{DEE07A76-EF47-4BF2-9127-ED85591C0A43}" srcOrd="1" destOrd="0" presId="urn:microsoft.com/office/officeart/2008/layout/HalfCircleOrganizationChart"/>
    <dgm:cxn modelId="{C3F28ED8-0F85-4533-8FA7-09C419B4DABB}" type="presOf" srcId="{3F88FA29-890F-4F28-B7C1-2533580FBA1C}" destId="{18C70EB2-733B-4CA4-8D13-7D30E27C5DEE}" srcOrd="1" destOrd="0" presId="urn:microsoft.com/office/officeart/2008/layout/HalfCircleOrganizationChart"/>
    <dgm:cxn modelId="{0F122BD9-BAA4-403F-9626-014D88D517B2}" type="presOf" srcId="{AF7687A2-1D33-4846-BF9D-2393B76071DC}" destId="{BDC5778C-1899-4A91-9816-62BC6160CBCA}" srcOrd="0" destOrd="0" presId="urn:microsoft.com/office/officeart/2008/layout/HalfCircleOrganizationChart"/>
    <dgm:cxn modelId="{F887F1DA-EE3F-4D68-B835-51812354C393}" type="presOf" srcId="{05B4EC8C-38BD-417A-A096-886F6677659A}" destId="{7B4C0F37-3883-459B-A467-4562D41F8201}" srcOrd="0" destOrd="0" presId="urn:microsoft.com/office/officeart/2008/layout/HalfCircleOrganizationChart"/>
    <dgm:cxn modelId="{CFFBC3F9-6060-4997-9312-FED09E9B0E48}" type="presOf" srcId="{3F88FA29-890F-4F28-B7C1-2533580FBA1C}" destId="{9198BE17-4449-486D-9CB8-D7EAEDD56EB2}" srcOrd="0" destOrd="0" presId="urn:microsoft.com/office/officeart/2008/layout/HalfCircleOrganizationChart"/>
    <dgm:cxn modelId="{14F84AFF-9A09-4F32-ACE3-50D142AF7691}" srcId="{AF7687A2-1D33-4846-BF9D-2393B76071DC}" destId="{66D8DB28-5406-4559-8BC1-C5A2871E7E85}" srcOrd="0" destOrd="0" parTransId="{D2378677-C329-4905-9B65-339BA40ACA5F}" sibTransId="{C690F0A9-406D-4801-BAAC-0B2CA299128D}"/>
    <dgm:cxn modelId="{7DFF0E8A-9CB0-42E1-B242-587FE618AFEA}" type="presParOf" srcId="{CFAE6FC8-DCC8-4A89-836E-2D1ACD579C9D}" destId="{71129DEE-8127-4853-A66C-14C6272DC281}" srcOrd="0" destOrd="0" presId="urn:microsoft.com/office/officeart/2008/layout/HalfCircleOrganizationChart"/>
    <dgm:cxn modelId="{DD3303F1-C069-436C-9EFE-101A83DFBB2C}" type="presParOf" srcId="{71129DEE-8127-4853-A66C-14C6272DC281}" destId="{4EF05B81-7164-41A7-B7AD-3695AD2B04EB}" srcOrd="0" destOrd="0" presId="urn:microsoft.com/office/officeart/2008/layout/HalfCircleOrganizationChart"/>
    <dgm:cxn modelId="{38BE09AF-9673-4D5D-9090-10FA391F2EFA}" type="presParOf" srcId="{4EF05B81-7164-41A7-B7AD-3695AD2B04EB}" destId="{BDC5778C-1899-4A91-9816-62BC6160CBCA}" srcOrd="0" destOrd="0" presId="urn:microsoft.com/office/officeart/2008/layout/HalfCircleOrganizationChart"/>
    <dgm:cxn modelId="{36AFD163-6484-492A-8158-254C37F8E910}" type="presParOf" srcId="{4EF05B81-7164-41A7-B7AD-3695AD2B04EB}" destId="{F07A48A2-6A13-440C-8F3B-7B14FFB30BFF}" srcOrd="1" destOrd="0" presId="urn:microsoft.com/office/officeart/2008/layout/HalfCircleOrganizationChart"/>
    <dgm:cxn modelId="{CE76E574-ACC5-4367-910D-C0C8A43D5636}" type="presParOf" srcId="{4EF05B81-7164-41A7-B7AD-3695AD2B04EB}" destId="{F9B9ACB7-5608-4BDA-8435-3E98EA95352C}" srcOrd="2" destOrd="0" presId="urn:microsoft.com/office/officeart/2008/layout/HalfCircleOrganizationChart"/>
    <dgm:cxn modelId="{0C5B207E-41B0-4FC9-BB95-5E8D47B8F58C}" type="presParOf" srcId="{4EF05B81-7164-41A7-B7AD-3695AD2B04EB}" destId="{C6D8AAE1-C0C4-4690-8F38-B3DAAD652D3B}" srcOrd="3" destOrd="0" presId="urn:microsoft.com/office/officeart/2008/layout/HalfCircleOrganizationChart"/>
    <dgm:cxn modelId="{9B7BDF8E-DEEB-4E01-B109-585728C2CAFC}" type="presParOf" srcId="{71129DEE-8127-4853-A66C-14C6272DC281}" destId="{F9B202BC-2358-439A-A315-CA8E16FE383E}" srcOrd="1" destOrd="0" presId="urn:microsoft.com/office/officeart/2008/layout/HalfCircleOrganizationChart"/>
    <dgm:cxn modelId="{1983E541-D3D0-4F0F-B9EC-CED9C39CE29F}" type="presParOf" srcId="{F9B202BC-2358-439A-A315-CA8E16FE383E}" destId="{1AC5030A-5CA1-44F4-BA87-AF56BB1AF28B}" srcOrd="0" destOrd="0" presId="urn:microsoft.com/office/officeart/2008/layout/HalfCircleOrganizationChart"/>
    <dgm:cxn modelId="{CB9A5BA5-264C-45DE-A101-290496E55A30}" type="presParOf" srcId="{F9B202BC-2358-439A-A315-CA8E16FE383E}" destId="{9626A17A-3F0C-4E67-AB80-BE69E5D73C8E}" srcOrd="1" destOrd="0" presId="urn:microsoft.com/office/officeart/2008/layout/HalfCircleOrganizationChart"/>
    <dgm:cxn modelId="{2B001847-2B54-430E-8558-5CDA5E16AE53}" type="presParOf" srcId="{9626A17A-3F0C-4E67-AB80-BE69E5D73C8E}" destId="{A904F6E9-CD3B-4392-B51D-98770A91B2DD}" srcOrd="0" destOrd="0" presId="urn:microsoft.com/office/officeart/2008/layout/HalfCircleOrganizationChart"/>
    <dgm:cxn modelId="{7E6EF2A6-171B-4567-8197-4F4700A421AA}" type="presParOf" srcId="{A904F6E9-CD3B-4392-B51D-98770A91B2DD}" destId="{3F629007-938E-4AF8-8BE8-C6035C1C6B10}" srcOrd="0" destOrd="0" presId="urn:microsoft.com/office/officeart/2008/layout/HalfCircleOrganizationChart"/>
    <dgm:cxn modelId="{377572A9-A440-4D6E-B3BB-64CA42C60C10}" type="presParOf" srcId="{A904F6E9-CD3B-4392-B51D-98770A91B2DD}" destId="{547A6439-0D1E-4632-A495-DEB32F0DE947}" srcOrd="1" destOrd="0" presId="urn:microsoft.com/office/officeart/2008/layout/HalfCircleOrganizationChart"/>
    <dgm:cxn modelId="{7E4D220B-16BC-4049-9395-AF8C26BABF6C}" type="presParOf" srcId="{A904F6E9-CD3B-4392-B51D-98770A91B2DD}" destId="{4E4A2208-B41D-4F88-AF26-3EB1848E211B}" srcOrd="2" destOrd="0" presId="urn:microsoft.com/office/officeart/2008/layout/HalfCircleOrganizationChart"/>
    <dgm:cxn modelId="{5E0AA9B0-8F55-47D9-B601-2AB51221520D}" type="presParOf" srcId="{A904F6E9-CD3B-4392-B51D-98770A91B2DD}" destId="{C2E31C2C-1839-489E-B916-4ECBD7C13CBB}" srcOrd="3" destOrd="0" presId="urn:microsoft.com/office/officeart/2008/layout/HalfCircleOrganizationChart"/>
    <dgm:cxn modelId="{97D2187D-BEB6-416B-9903-3CAC289DA1F2}" type="presParOf" srcId="{9626A17A-3F0C-4E67-AB80-BE69E5D73C8E}" destId="{CDC69307-6646-4DB2-B684-A3537D88D1DC}" srcOrd="1" destOrd="0" presId="urn:microsoft.com/office/officeart/2008/layout/HalfCircleOrganizationChart"/>
    <dgm:cxn modelId="{A95B56F5-D1A0-4A5B-AF4A-DF8A014B87DF}" type="presParOf" srcId="{CDC69307-6646-4DB2-B684-A3537D88D1DC}" destId="{C31F3AB0-2B08-4A3C-BCD4-14B67843CD86}" srcOrd="0" destOrd="0" presId="urn:microsoft.com/office/officeart/2008/layout/HalfCircleOrganizationChart"/>
    <dgm:cxn modelId="{692C99F2-8542-4B60-B5D9-CF21BE89FC63}" type="presParOf" srcId="{CDC69307-6646-4DB2-B684-A3537D88D1DC}" destId="{1E732653-C986-4DE1-B97B-7133E5DCD32B}" srcOrd="1" destOrd="0" presId="urn:microsoft.com/office/officeart/2008/layout/HalfCircleOrganizationChart"/>
    <dgm:cxn modelId="{12EC9764-D379-4625-92F3-C27EE8639DA0}" type="presParOf" srcId="{1E732653-C986-4DE1-B97B-7133E5DCD32B}" destId="{E2471DD2-089C-4DF8-8648-5DD49E1C2FBA}" srcOrd="0" destOrd="0" presId="urn:microsoft.com/office/officeart/2008/layout/HalfCircleOrganizationChart"/>
    <dgm:cxn modelId="{3816CF83-B45D-4DF8-98AC-AEE8442A6123}" type="presParOf" srcId="{E2471DD2-089C-4DF8-8648-5DD49E1C2FBA}" destId="{047DC4D6-EDD8-44D5-BD64-4ED4FE5E45A1}" srcOrd="0" destOrd="0" presId="urn:microsoft.com/office/officeart/2008/layout/HalfCircleOrganizationChart"/>
    <dgm:cxn modelId="{AD549C1F-65A3-4B03-B363-120B1AA753D7}" type="presParOf" srcId="{E2471DD2-089C-4DF8-8648-5DD49E1C2FBA}" destId="{F0128FC2-5967-4071-B555-F7BE1AE89C83}" srcOrd="1" destOrd="0" presId="urn:microsoft.com/office/officeart/2008/layout/HalfCircleOrganizationChart"/>
    <dgm:cxn modelId="{F41DFCFB-9473-4CBD-ADA4-E492E2223068}" type="presParOf" srcId="{E2471DD2-089C-4DF8-8648-5DD49E1C2FBA}" destId="{8B16209D-AC7B-4B58-A830-99F71DFB3396}" srcOrd="2" destOrd="0" presId="urn:microsoft.com/office/officeart/2008/layout/HalfCircleOrganizationChart"/>
    <dgm:cxn modelId="{947E9E4A-1E37-45FE-A28B-AA0D9494733A}" type="presParOf" srcId="{E2471DD2-089C-4DF8-8648-5DD49E1C2FBA}" destId="{DEE07A76-EF47-4BF2-9127-ED85591C0A43}" srcOrd="3" destOrd="0" presId="urn:microsoft.com/office/officeart/2008/layout/HalfCircleOrganizationChart"/>
    <dgm:cxn modelId="{13F7ACCB-7BAA-464D-9FFE-8495612A6A84}" type="presParOf" srcId="{1E732653-C986-4DE1-B97B-7133E5DCD32B}" destId="{5EDD89D8-41E3-4528-BF3A-A69E7FB21FE9}" srcOrd="1" destOrd="0" presId="urn:microsoft.com/office/officeart/2008/layout/HalfCircleOrganizationChart"/>
    <dgm:cxn modelId="{E04A0038-8558-4472-B7CE-3E14186F6CFD}" type="presParOf" srcId="{1E732653-C986-4DE1-B97B-7133E5DCD32B}" destId="{9160BF58-5804-4F6D-BBC5-43BBD3BA8505}" srcOrd="2" destOrd="0" presId="urn:microsoft.com/office/officeart/2008/layout/HalfCircleOrganizationChart"/>
    <dgm:cxn modelId="{5849D831-35FC-46F1-BDCC-20FDD8E34032}" type="presParOf" srcId="{9626A17A-3F0C-4E67-AB80-BE69E5D73C8E}" destId="{9A1DAF3C-0E6E-485C-A136-144DE6FDBCD6}" srcOrd="2" destOrd="0" presId="urn:microsoft.com/office/officeart/2008/layout/HalfCircleOrganizationChart"/>
    <dgm:cxn modelId="{E200CEBF-1C84-4C21-8421-F7CCA36DF240}" type="presParOf" srcId="{F9B202BC-2358-439A-A315-CA8E16FE383E}" destId="{7B4C0F37-3883-459B-A467-4562D41F8201}" srcOrd="2" destOrd="0" presId="urn:microsoft.com/office/officeart/2008/layout/HalfCircleOrganizationChart"/>
    <dgm:cxn modelId="{05785B03-33E2-47D4-BCE0-94B6B50937C7}" type="presParOf" srcId="{F9B202BC-2358-439A-A315-CA8E16FE383E}" destId="{728A14A2-7476-49BE-9F8C-41041DE2851B}" srcOrd="3" destOrd="0" presId="urn:microsoft.com/office/officeart/2008/layout/HalfCircleOrganizationChart"/>
    <dgm:cxn modelId="{4903987A-D144-44C1-AE52-035EEB06DB42}" type="presParOf" srcId="{728A14A2-7476-49BE-9F8C-41041DE2851B}" destId="{7E6EAF59-0456-443D-9246-5571701AF7D2}" srcOrd="0" destOrd="0" presId="urn:microsoft.com/office/officeart/2008/layout/HalfCircleOrganizationChart"/>
    <dgm:cxn modelId="{6468E694-ADAC-4EC1-A256-78D85AD66702}" type="presParOf" srcId="{7E6EAF59-0456-443D-9246-5571701AF7D2}" destId="{2C37445A-080A-43F9-960A-4BB9F3603ECE}" srcOrd="0" destOrd="0" presId="urn:microsoft.com/office/officeart/2008/layout/HalfCircleOrganizationChart"/>
    <dgm:cxn modelId="{4A24B47E-4087-4964-BCE0-D415DA244D9B}" type="presParOf" srcId="{7E6EAF59-0456-443D-9246-5571701AF7D2}" destId="{991F714B-734F-48C3-B0B1-05C805E35D47}" srcOrd="1" destOrd="0" presId="urn:microsoft.com/office/officeart/2008/layout/HalfCircleOrganizationChart"/>
    <dgm:cxn modelId="{75E98760-2304-4567-B6C3-6E563EB10A69}" type="presParOf" srcId="{7E6EAF59-0456-443D-9246-5571701AF7D2}" destId="{C5AA0B2A-8A9F-48FA-81AB-6DD7FEC4F04B}" srcOrd="2" destOrd="0" presId="urn:microsoft.com/office/officeart/2008/layout/HalfCircleOrganizationChart"/>
    <dgm:cxn modelId="{F3488FD4-039A-4855-8D53-220403582111}" type="presParOf" srcId="{7E6EAF59-0456-443D-9246-5571701AF7D2}" destId="{3BA688C8-1BD5-428C-860F-97C8D8C2DE84}" srcOrd="3" destOrd="0" presId="urn:microsoft.com/office/officeart/2008/layout/HalfCircleOrganizationChart"/>
    <dgm:cxn modelId="{D9D86DD8-4DB4-4A15-9CE9-AEA488CEB11A}" type="presParOf" srcId="{728A14A2-7476-49BE-9F8C-41041DE2851B}" destId="{B28BA8E0-444C-4016-AC45-AC39EC46200A}" srcOrd="1" destOrd="0" presId="urn:microsoft.com/office/officeart/2008/layout/HalfCircleOrganizationChart"/>
    <dgm:cxn modelId="{DEFD4E4F-6A9D-4266-BC4C-DEB69AE974D5}" type="presParOf" srcId="{B28BA8E0-444C-4016-AC45-AC39EC46200A}" destId="{EE482832-A9B0-4FE2-895D-0294921AF541}" srcOrd="0" destOrd="0" presId="urn:microsoft.com/office/officeart/2008/layout/HalfCircleOrganizationChart"/>
    <dgm:cxn modelId="{17ABE52F-2703-4718-9700-22F2291759B5}" type="presParOf" srcId="{B28BA8E0-444C-4016-AC45-AC39EC46200A}" destId="{FDD6D5C2-7EB6-43E7-9A53-5CDDC38263CC}" srcOrd="1" destOrd="0" presId="urn:microsoft.com/office/officeart/2008/layout/HalfCircleOrganizationChart"/>
    <dgm:cxn modelId="{307CF7C9-B54D-498F-9589-B9C6CC80F783}" type="presParOf" srcId="{FDD6D5C2-7EB6-43E7-9A53-5CDDC38263CC}" destId="{DA546BFD-1787-4CAE-9001-DEC1C0C85986}" srcOrd="0" destOrd="0" presId="urn:microsoft.com/office/officeart/2008/layout/HalfCircleOrganizationChart"/>
    <dgm:cxn modelId="{A189ABE6-DBF5-4B63-8621-605FBBBB205A}" type="presParOf" srcId="{DA546BFD-1787-4CAE-9001-DEC1C0C85986}" destId="{9198BE17-4449-486D-9CB8-D7EAEDD56EB2}" srcOrd="0" destOrd="0" presId="urn:microsoft.com/office/officeart/2008/layout/HalfCircleOrganizationChart"/>
    <dgm:cxn modelId="{18DAB6D7-A256-4917-9AD8-3B97863E914E}" type="presParOf" srcId="{DA546BFD-1787-4CAE-9001-DEC1C0C85986}" destId="{1B62E8F5-1B0B-4A0A-B390-7DF1C372BDDB}" srcOrd="1" destOrd="0" presId="urn:microsoft.com/office/officeart/2008/layout/HalfCircleOrganizationChart"/>
    <dgm:cxn modelId="{5143CB60-4062-4CD3-949B-C850BFA7A21F}" type="presParOf" srcId="{DA546BFD-1787-4CAE-9001-DEC1C0C85986}" destId="{7903B860-FA37-40FA-A5EC-DF8CABBF2186}" srcOrd="2" destOrd="0" presId="urn:microsoft.com/office/officeart/2008/layout/HalfCircleOrganizationChart"/>
    <dgm:cxn modelId="{2B68119C-59F5-42AA-B3EC-8176437964F9}" type="presParOf" srcId="{DA546BFD-1787-4CAE-9001-DEC1C0C85986}" destId="{18C70EB2-733B-4CA4-8D13-7D30E27C5DEE}" srcOrd="3" destOrd="0" presId="urn:microsoft.com/office/officeart/2008/layout/HalfCircleOrganizationChart"/>
    <dgm:cxn modelId="{306525BF-D978-4D75-93C7-8589C5FDBD1E}" type="presParOf" srcId="{FDD6D5C2-7EB6-43E7-9A53-5CDDC38263CC}" destId="{5D273D0D-356E-4593-A5B7-5B495C0E196C}" srcOrd="1" destOrd="0" presId="urn:microsoft.com/office/officeart/2008/layout/HalfCircleOrganizationChart"/>
    <dgm:cxn modelId="{89063D28-9BD4-4E84-9C08-5BA204E265EE}" type="presParOf" srcId="{FDD6D5C2-7EB6-43E7-9A53-5CDDC38263CC}" destId="{CDE79482-FC0D-4F02-8B53-E8FF276EF479}" srcOrd="2" destOrd="0" presId="urn:microsoft.com/office/officeart/2008/layout/HalfCircleOrganizationChart"/>
    <dgm:cxn modelId="{EE5864B3-6105-4419-9303-6007253050D9}" type="presParOf" srcId="{728A14A2-7476-49BE-9F8C-41041DE2851B}" destId="{90B6C8E8-60F1-4367-B08C-1AB0F0EED32A}" srcOrd="2" destOrd="0" presId="urn:microsoft.com/office/officeart/2008/layout/HalfCircleOrganizationChart"/>
    <dgm:cxn modelId="{D0698988-DEBF-42A3-B925-4D3DA2B13BFF}" type="presParOf" srcId="{71129DEE-8127-4853-A66C-14C6272DC281}" destId="{BAE562C5-A358-4DDA-A25C-DC0F31D55063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482832-A9B0-4FE2-895D-0294921AF541}">
      <dsp:nvSpPr>
        <dsp:cNvPr id="0" name=""/>
        <dsp:cNvSpPr/>
      </dsp:nvSpPr>
      <dsp:spPr>
        <a:xfrm>
          <a:off x="2365029" y="1642942"/>
          <a:ext cx="624212" cy="4070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7095"/>
              </a:lnTo>
              <a:lnTo>
                <a:pt x="624212" y="40709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4C0F37-3883-459B-A467-4562D41F8201}">
      <dsp:nvSpPr>
        <dsp:cNvPr id="0" name=""/>
        <dsp:cNvSpPr/>
      </dsp:nvSpPr>
      <dsp:spPr>
        <a:xfrm>
          <a:off x="1544054" y="679483"/>
          <a:ext cx="820975" cy="2849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483"/>
              </a:lnTo>
              <a:lnTo>
                <a:pt x="820975" y="142483"/>
              </a:lnTo>
              <a:lnTo>
                <a:pt x="820975" y="28496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1F3AB0-2B08-4A3C-BCD4-14B67843CD86}">
      <dsp:nvSpPr>
        <dsp:cNvPr id="0" name=""/>
        <dsp:cNvSpPr/>
      </dsp:nvSpPr>
      <dsp:spPr>
        <a:xfrm>
          <a:off x="723078" y="1642942"/>
          <a:ext cx="624212" cy="4070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7095"/>
              </a:lnTo>
              <a:lnTo>
                <a:pt x="624212" y="40709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C5030A-5CA1-44F4-BA87-AF56BB1AF28B}">
      <dsp:nvSpPr>
        <dsp:cNvPr id="0" name=""/>
        <dsp:cNvSpPr/>
      </dsp:nvSpPr>
      <dsp:spPr>
        <a:xfrm>
          <a:off x="723078" y="679483"/>
          <a:ext cx="820975" cy="284966"/>
        </a:xfrm>
        <a:custGeom>
          <a:avLst/>
          <a:gdLst/>
          <a:ahLst/>
          <a:cxnLst/>
          <a:rect l="0" t="0" r="0" b="0"/>
          <a:pathLst>
            <a:path>
              <a:moveTo>
                <a:pt x="820975" y="0"/>
              </a:moveTo>
              <a:lnTo>
                <a:pt x="820975" y="142483"/>
              </a:lnTo>
              <a:lnTo>
                <a:pt x="0" y="142483"/>
              </a:lnTo>
              <a:lnTo>
                <a:pt x="0" y="28496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7A48A2-6A13-440C-8F3B-7B14FFB30BFF}">
      <dsp:nvSpPr>
        <dsp:cNvPr id="0" name=""/>
        <dsp:cNvSpPr/>
      </dsp:nvSpPr>
      <dsp:spPr>
        <a:xfrm>
          <a:off x="1204808" y="991"/>
          <a:ext cx="678492" cy="678492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B9ACB7-5608-4BDA-8435-3E98EA95352C}">
      <dsp:nvSpPr>
        <dsp:cNvPr id="0" name=""/>
        <dsp:cNvSpPr/>
      </dsp:nvSpPr>
      <dsp:spPr>
        <a:xfrm>
          <a:off x="1204808" y="991"/>
          <a:ext cx="678492" cy="678492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C5778C-1899-4A91-9816-62BC6160CBCA}">
      <dsp:nvSpPr>
        <dsp:cNvPr id="0" name=""/>
        <dsp:cNvSpPr/>
      </dsp:nvSpPr>
      <dsp:spPr>
        <a:xfrm>
          <a:off x="865562" y="123120"/>
          <a:ext cx="1356984" cy="434234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 Modèle Hybride Mobile </a:t>
          </a:r>
        </a:p>
      </dsp:txBody>
      <dsp:txXfrm>
        <a:off x="865562" y="123120"/>
        <a:ext cx="1356984" cy="434234"/>
      </dsp:txXfrm>
    </dsp:sp>
    <dsp:sp modelId="{547A6439-0D1E-4632-A495-DEB32F0DE947}">
      <dsp:nvSpPr>
        <dsp:cNvPr id="0" name=""/>
        <dsp:cNvSpPr/>
      </dsp:nvSpPr>
      <dsp:spPr>
        <a:xfrm>
          <a:off x="383832" y="964450"/>
          <a:ext cx="678492" cy="678492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4A2208-B41D-4F88-AF26-3EB1848E211B}">
      <dsp:nvSpPr>
        <dsp:cNvPr id="0" name=""/>
        <dsp:cNvSpPr/>
      </dsp:nvSpPr>
      <dsp:spPr>
        <a:xfrm>
          <a:off x="383832" y="964450"/>
          <a:ext cx="678492" cy="678492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629007-938E-4AF8-8BE8-C6035C1C6B10}">
      <dsp:nvSpPr>
        <dsp:cNvPr id="0" name=""/>
        <dsp:cNvSpPr/>
      </dsp:nvSpPr>
      <dsp:spPr>
        <a:xfrm>
          <a:off x="44586" y="1086579"/>
          <a:ext cx="1356984" cy="434234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Joueurs payants (IAP - achats)</a:t>
          </a:r>
        </a:p>
      </dsp:txBody>
      <dsp:txXfrm>
        <a:off x="44586" y="1086579"/>
        <a:ext cx="1356984" cy="434234"/>
      </dsp:txXfrm>
    </dsp:sp>
    <dsp:sp modelId="{F0128FC2-5967-4071-B555-F7BE1AE89C83}">
      <dsp:nvSpPr>
        <dsp:cNvPr id="0" name=""/>
        <dsp:cNvSpPr/>
      </dsp:nvSpPr>
      <dsp:spPr>
        <a:xfrm>
          <a:off x="1265872" y="1927909"/>
          <a:ext cx="678492" cy="678492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16209D-AC7B-4B58-A830-99F71DFB3396}">
      <dsp:nvSpPr>
        <dsp:cNvPr id="0" name=""/>
        <dsp:cNvSpPr/>
      </dsp:nvSpPr>
      <dsp:spPr>
        <a:xfrm>
          <a:off x="1265872" y="1927909"/>
          <a:ext cx="678492" cy="678492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7DC4D6-EDD8-44D5-BD64-4ED4FE5E45A1}">
      <dsp:nvSpPr>
        <dsp:cNvPr id="0" name=""/>
        <dsp:cNvSpPr/>
      </dsp:nvSpPr>
      <dsp:spPr>
        <a:xfrm>
          <a:off x="926626" y="2050037"/>
          <a:ext cx="1356984" cy="434234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Monétisation via achats in-</a:t>
          </a:r>
          <a:r>
            <a:rPr lang="fr-FR" sz="1000" kern="1200" dirty="0" err="1"/>
            <a:t>game</a:t>
          </a:r>
          <a:endParaRPr lang="fr-FR" sz="1000" kern="1200" dirty="0"/>
        </a:p>
      </dsp:txBody>
      <dsp:txXfrm>
        <a:off x="926626" y="2050037"/>
        <a:ext cx="1356984" cy="434234"/>
      </dsp:txXfrm>
    </dsp:sp>
    <dsp:sp modelId="{991F714B-734F-48C3-B0B1-05C805E35D47}">
      <dsp:nvSpPr>
        <dsp:cNvPr id="0" name=""/>
        <dsp:cNvSpPr/>
      </dsp:nvSpPr>
      <dsp:spPr>
        <a:xfrm>
          <a:off x="2025783" y="964450"/>
          <a:ext cx="678492" cy="678492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AA0B2A-8A9F-48FA-81AB-6DD7FEC4F04B}">
      <dsp:nvSpPr>
        <dsp:cNvPr id="0" name=""/>
        <dsp:cNvSpPr/>
      </dsp:nvSpPr>
      <dsp:spPr>
        <a:xfrm>
          <a:off x="2025783" y="964450"/>
          <a:ext cx="678492" cy="678492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37445A-080A-43F9-960A-4BB9F3603ECE}">
      <dsp:nvSpPr>
        <dsp:cNvPr id="0" name=""/>
        <dsp:cNvSpPr/>
      </dsp:nvSpPr>
      <dsp:spPr>
        <a:xfrm>
          <a:off x="1686537" y="1086579"/>
          <a:ext cx="1356984" cy="434234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Joueurs gratuits (via publicité)</a:t>
          </a:r>
        </a:p>
      </dsp:txBody>
      <dsp:txXfrm>
        <a:off x="1686537" y="1086579"/>
        <a:ext cx="1356984" cy="434234"/>
      </dsp:txXfrm>
    </dsp:sp>
    <dsp:sp modelId="{1B62E8F5-1B0B-4A0A-B390-7DF1C372BDDB}">
      <dsp:nvSpPr>
        <dsp:cNvPr id="0" name=""/>
        <dsp:cNvSpPr/>
      </dsp:nvSpPr>
      <dsp:spPr>
        <a:xfrm>
          <a:off x="2907823" y="1927909"/>
          <a:ext cx="678492" cy="678492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03B860-FA37-40FA-A5EC-DF8CABBF2186}">
      <dsp:nvSpPr>
        <dsp:cNvPr id="0" name=""/>
        <dsp:cNvSpPr/>
      </dsp:nvSpPr>
      <dsp:spPr>
        <a:xfrm>
          <a:off x="2907823" y="1927909"/>
          <a:ext cx="678492" cy="678492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98BE17-4449-486D-9CB8-D7EAEDD56EB2}">
      <dsp:nvSpPr>
        <dsp:cNvPr id="0" name=""/>
        <dsp:cNvSpPr/>
      </dsp:nvSpPr>
      <dsp:spPr>
        <a:xfrm>
          <a:off x="2568577" y="2050037"/>
          <a:ext cx="1356984" cy="434234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Vidéos récompensées, interstitiels, bannières</a:t>
          </a:r>
        </a:p>
      </dsp:txBody>
      <dsp:txXfrm>
        <a:off x="2568577" y="2050037"/>
        <a:ext cx="1356984" cy="4342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FF87925-6F34-9893-F1CB-E2B9913B66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CB436F2-1CFC-EB8E-A1A4-922CB2532E0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F81DEF-9B02-4B82-84E6-97DC323DED3D}" type="datetimeFigureOut">
              <a:rPr lang="fr-FR" smtClean="0"/>
              <a:t>03/06/2025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549C680-5E73-EADA-BFF3-47A5A36EC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B8F058E-8A9E-CCE5-0E0E-2C5218AEFB5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8571E6-B757-4E74-ABE3-306A8A2789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853169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8" name="Google Shape;222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>
          <a:extLst>
            <a:ext uri="{FF2B5EF4-FFF2-40B4-BE49-F238E27FC236}">
              <a16:creationId xmlns:a16="http://schemas.microsoft.com/office/drawing/2014/main" id="{A0D75A7F-CBBF-ADBD-59A0-C5D299EF7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p10:notes">
            <a:extLst>
              <a:ext uri="{FF2B5EF4-FFF2-40B4-BE49-F238E27FC236}">
                <a16:creationId xmlns:a16="http://schemas.microsoft.com/office/drawing/2014/main" id="{9CBA1AE7-DD2B-C423-D960-1CA83C2BF6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4" name="Google Shape;2324;p10:notes">
            <a:extLst>
              <a:ext uri="{FF2B5EF4-FFF2-40B4-BE49-F238E27FC236}">
                <a16:creationId xmlns:a16="http://schemas.microsoft.com/office/drawing/2014/main" id="{2A1E3AC9-5B26-5F0F-4BEB-E8E70DD83B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8152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4" name="Google Shape;232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>
          <a:extLst>
            <a:ext uri="{FF2B5EF4-FFF2-40B4-BE49-F238E27FC236}">
              <a16:creationId xmlns:a16="http://schemas.microsoft.com/office/drawing/2014/main" id="{411794BA-F406-381A-7A56-CDFCF1AA9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p10:notes">
            <a:extLst>
              <a:ext uri="{FF2B5EF4-FFF2-40B4-BE49-F238E27FC236}">
                <a16:creationId xmlns:a16="http://schemas.microsoft.com/office/drawing/2014/main" id="{CB1F857F-702B-0220-44A1-F3CE85FE58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4" name="Google Shape;2324;p10:notes">
            <a:extLst>
              <a:ext uri="{FF2B5EF4-FFF2-40B4-BE49-F238E27FC236}">
                <a16:creationId xmlns:a16="http://schemas.microsoft.com/office/drawing/2014/main" id="{EE09D77B-0F1C-6519-9988-B948EB3896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99989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>
          <a:extLst>
            <a:ext uri="{FF2B5EF4-FFF2-40B4-BE49-F238E27FC236}">
              <a16:creationId xmlns:a16="http://schemas.microsoft.com/office/drawing/2014/main" id="{26C2922C-247B-54C5-20B0-C0EE04397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p10:notes">
            <a:extLst>
              <a:ext uri="{FF2B5EF4-FFF2-40B4-BE49-F238E27FC236}">
                <a16:creationId xmlns:a16="http://schemas.microsoft.com/office/drawing/2014/main" id="{8070AD7C-B0BA-3A7A-C3CA-2A7FB7F82E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4" name="Google Shape;2324;p10:notes">
            <a:extLst>
              <a:ext uri="{FF2B5EF4-FFF2-40B4-BE49-F238E27FC236}">
                <a16:creationId xmlns:a16="http://schemas.microsoft.com/office/drawing/2014/main" id="{B15F683F-DF38-1DEB-A41A-90BC4A07EE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4940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>
          <a:extLst>
            <a:ext uri="{FF2B5EF4-FFF2-40B4-BE49-F238E27FC236}">
              <a16:creationId xmlns:a16="http://schemas.microsoft.com/office/drawing/2014/main" id="{741B6E3A-41DE-0AC7-29B3-E2DE55ADF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p10:notes">
            <a:extLst>
              <a:ext uri="{FF2B5EF4-FFF2-40B4-BE49-F238E27FC236}">
                <a16:creationId xmlns:a16="http://schemas.microsoft.com/office/drawing/2014/main" id="{985C3B22-E893-6660-1E3F-12EE5CA5BA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4" name="Google Shape;2324;p10:notes">
            <a:extLst>
              <a:ext uri="{FF2B5EF4-FFF2-40B4-BE49-F238E27FC236}">
                <a16:creationId xmlns:a16="http://schemas.microsoft.com/office/drawing/2014/main" id="{80CAA6B6-A81D-8A53-5679-AEDF24865E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0367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>
          <a:extLst>
            <a:ext uri="{FF2B5EF4-FFF2-40B4-BE49-F238E27FC236}">
              <a16:creationId xmlns:a16="http://schemas.microsoft.com/office/drawing/2014/main" id="{57B4F9DD-A637-591F-AE72-83425E673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p10:notes">
            <a:extLst>
              <a:ext uri="{FF2B5EF4-FFF2-40B4-BE49-F238E27FC236}">
                <a16:creationId xmlns:a16="http://schemas.microsoft.com/office/drawing/2014/main" id="{EC1880FA-9E03-97BB-B9D2-A2E0146EE2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4" name="Google Shape;2324;p10:notes">
            <a:extLst>
              <a:ext uri="{FF2B5EF4-FFF2-40B4-BE49-F238E27FC236}">
                <a16:creationId xmlns:a16="http://schemas.microsoft.com/office/drawing/2014/main" id="{02AECA87-22A7-71B4-010D-FBA8A133AE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08277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0" name="Google Shape;233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6" name="Google Shape;233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4">
          <a:extLst>
            <a:ext uri="{FF2B5EF4-FFF2-40B4-BE49-F238E27FC236}">
              <a16:creationId xmlns:a16="http://schemas.microsoft.com/office/drawing/2014/main" id="{AD4BDE43-6327-CB09-F2CA-182A4B0A7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p12:notes">
            <a:extLst>
              <a:ext uri="{FF2B5EF4-FFF2-40B4-BE49-F238E27FC236}">
                <a16:creationId xmlns:a16="http://schemas.microsoft.com/office/drawing/2014/main" id="{E72C5950-EFEA-1944-BCF8-9A5797FD54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6" name="Google Shape;2336;p12:notes">
            <a:extLst>
              <a:ext uri="{FF2B5EF4-FFF2-40B4-BE49-F238E27FC236}">
                <a16:creationId xmlns:a16="http://schemas.microsoft.com/office/drawing/2014/main" id="{85189E8B-72EE-3A37-4D13-57C61E5980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10288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4">
          <a:extLst>
            <a:ext uri="{FF2B5EF4-FFF2-40B4-BE49-F238E27FC236}">
              <a16:creationId xmlns:a16="http://schemas.microsoft.com/office/drawing/2014/main" id="{EF9BBC4B-9982-A1C4-B3B7-745C04630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p12:notes">
            <a:extLst>
              <a:ext uri="{FF2B5EF4-FFF2-40B4-BE49-F238E27FC236}">
                <a16:creationId xmlns:a16="http://schemas.microsoft.com/office/drawing/2014/main" id="{C8DEDC0C-3FC6-0F0D-313F-CB146BE75D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6" name="Google Shape;2336;p12:notes">
            <a:extLst>
              <a:ext uri="{FF2B5EF4-FFF2-40B4-BE49-F238E27FC236}">
                <a16:creationId xmlns:a16="http://schemas.microsoft.com/office/drawing/2014/main" id="{9CA81F17-F250-7603-1FE6-A2C4E070FF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078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4" name="Google Shape;223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4">
          <a:extLst>
            <a:ext uri="{FF2B5EF4-FFF2-40B4-BE49-F238E27FC236}">
              <a16:creationId xmlns:a16="http://schemas.microsoft.com/office/drawing/2014/main" id="{A96ECBBD-B194-001B-8B4F-BE125CC6F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p12:notes">
            <a:extLst>
              <a:ext uri="{FF2B5EF4-FFF2-40B4-BE49-F238E27FC236}">
                <a16:creationId xmlns:a16="http://schemas.microsoft.com/office/drawing/2014/main" id="{A0744148-4AE5-211D-B34F-9B33B79BE3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6" name="Google Shape;2336;p12:notes">
            <a:extLst>
              <a:ext uri="{FF2B5EF4-FFF2-40B4-BE49-F238E27FC236}">
                <a16:creationId xmlns:a16="http://schemas.microsoft.com/office/drawing/2014/main" id="{92D9D56E-B9DC-DDBF-986B-CB72F97523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97357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2" name="Google Shape;234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8" name="Google Shape;234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6">
          <a:extLst>
            <a:ext uri="{FF2B5EF4-FFF2-40B4-BE49-F238E27FC236}">
              <a16:creationId xmlns:a16="http://schemas.microsoft.com/office/drawing/2014/main" id="{0A099F08-BF8C-A32C-60D3-AAACB566F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14:notes">
            <a:extLst>
              <a:ext uri="{FF2B5EF4-FFF2-40B4-BE49-F238E27FC236}">
                <a16:creationId xmlns:a16="http://schemas.microsoft.com/office/drawing/2014/main" id="{592480D8-B613-F314-9BF0-4B2F11C2C5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8" name="Google Shape;2348;p14:notes">
            <a:extLst>
              <a:ext uri="{FF2B5EF4-FFF2-40B4-BE49-F238E27FC236}">
                <a16:creationId xmlns:a16="http://schemas.microsoft.com/office/drawing/2014/main" id="{A2735DD6-3479-425C-A2C0-CF358F1D38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1578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6">
          <a:extLst>
            <a:ext uri="{FF2B5EF4-FFF2-40B4-BE49-F238E27FC236}">
              <a16:creationId xmlns:a16="http://schemas.microsoft.com/office/drawing/2014/main" id="{F8C5DA27-9766-271D-8947-D58380F84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14:notes">
            <a:extLst>
              <a:ext uri="{FF2B5EF4-FFF2-40B4-BE49-F238E27FC236}">
                <a16:creationId xmlns:a16="http://schemas.microsoft.com/office/drawing/2014/main" id="{31C9DA75-3039-0F0D-3733-B6C2F4B372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8" name="Google Shape;2348;p14:notes">
            <a:extLst>
              <a:ext uri="{FF2B5EF4-FFF2-40B4-BE49-F238E27FC236}">
                <a16:creationId xmlns:a16="http://schemas.microsoft.com/office/drawing/2014/main" id="{1002877F-8C75-948A-E050-46DDE6DC01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40941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6">
          <a:extLst>
            <a:ext uri="{FF2B5EF4-FFF2-40B4-BE49-F238E27FC236}">
              <a16:creationId xmlns:a16="http://schemas.microsoft.com/office/drawing/2014/main" id="{D867125E-DA77-B7C1-A9B4-304A9D63E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14:notes">
            <a:extLst>
              <a:ext uri="{FF2B5EF4-FFF2-40B4-BE49-F238E27FC236}">
                <a16:creationId xmlns:a16="http://schemas.microsoft.com/office/drawing/2014/main" id="{7CB995F0-79A8-84B2-09AA-1FCB01A129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8" name="Google Shape;2348;p14:notes">
            <a:extLst>
              <a:ext uri="{FF2B5EF4-FFF2-40B4-BE49-F238E27FC236}">
                <a16:creationId xmlns:a16="http://schemas.microsoft.com/office/drawing/2014/main" id="{C0817EDD-19B8-E5C7-AFBB-BF3BE84AD4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4468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6">
          <a:extLst>
            <a:ext uri="{FF2B5EF4-FFF2-40B4-BE49-F238E27FC236}">
              <a16:creationId xmlns:a16="http://schemas.microsoft.com/office/drawing/2014/main" id="{9C942450-9C1E-9A01-10D0-5F99357D5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14:notes">
            <a:extLst>
              <a:ext uri="{FF2B5EF4-FFF2-40B4-BE49-F238E27FC236}">
                <a16:creationId xmlns:a16="http://schemas.microsoft.com/office/drawing/2014/main" id="{7FB0B0C4-DB02-247A-78F5-502073D264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8" name="Google Shape;2348;p14:notes">
            <a:extLst>
              <a:ext uri="{FF2B5EF4-FFF2-40B4-BE49-F238E27FC236}">
                <a16:creationId xmlns:a16="http://schemas.microsoft.com/office/drawing/2014/main" id="{33879C09-9C6C-BD63-75DF-579F520928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45418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6">
          <a:extLst>
            <a:ext uri="{FF2B5EF4-FFF2-40B4-BE49-F238E27FC236}">
              <a16:creationId xmlns:a16="http://schemas.microsoft.com/office/drawing/2014/main" id="{216CF04E-1B9F-2EF3-5BCA-BDB2221DA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14:notes">
            <a:extLst>
              <a:ext uri="{FF2B5EF4-FFF2-40B4-BE49-F238E27FC236}">
                <a16:creationId xmlns:a16="http://schemas.microsoft.com/office/drawing/2014/main" id="{C49C4B87-D64D-D162-8604-B5C67DAE76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8" name="Google Shape;2348;p14:notes">
            <a:extLst>
              <a:ext uri="{FF2B5EF4-FFF2-40B4-BE49-F238E27FC236}">
                <a16:creationId xmlns:a16="http://schemas.microsoft.com/office/drawing/2014/main" id="{337555AB-B210-189B-A92D-D83795687B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38823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4" name="Google Shape;235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0" name="Google Shape;236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1" name="Google Shape;225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8">
          <a:extLst>
            <a:ext uri="{FF2B5EF4-FFF2-40B4-BE49-F238E27FC236}">
              <a16:creationId xmlns:a16="http://schemas.microsoft.com/office/drawing/2014/main" id="{A84061D0-2333-90C1-A884-00E94C837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p16:notes">
            <a:extLst>
              <a:ext uri="{FF2B5EF4-FFF2-40B4-BE49-F238E27FC236}">
                <a16:creationId xmlns:a16="http://schemas.microsoft.com/office/drawing/2014/main" id="{FE409E30-E74B-F6EB-A120-D6CAC0EE10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0" name="Google Shape;2360;p16:notes">
            <a:extLst>
              <a:ext uri="{FF2B5EF4-FFF2-40B4-BE49-F238E27FC236}">
                <a16:creationId xmlns:a16="http://schemas.microsoft.com/office/drawing/2014/main" id="{213EF181-6B83-0DA3-19EB-D215CA40C8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35330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8">
          <a:extLst>
            <a:ext uri="{FF2B5EF4-FFF2-40B4-BE49-F238E27FC236}">
              <a16:creationId xmlns:a16="http://schemas.microsoft.com/office/drawing/2014/main" id="{FAF15CE5-F73B-7ECC-8C4F-2E43EC115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p16:notes">
            <a:extLst>
              <a:ext uri="{FF2B5EF4-FFF2-40B4-BE49-F238E27FC236}">
                <a16:creationId xmlns:a16="http://schemas.microsoft.com/office/drawing/2014/main" id="{0068FCC6-955A-9754-3A2F-8D7D8F94E6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0" name="Google Shape;2360;p16:notes">
            <a:extLst>
              <a:ext uri="{FF2B5EF4-FFF2-40B4-BE49-F238E27FC236}">
                <a16:creationId xmlns:a16="http://schemas.microsoft.com/office/drawing/2014/main" id="{476A4A35-A1D1-277C-2743-26082F699E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0660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8">
          <a:extLst>
            <a:ext uri="{FF2B5EF4-FFF2-40B4-BE49-F238E27FC236}">
              <a16:creationId xmlns:a16="http://schemas.microsoft.com/office/drawing/2014/main" id="{6179E04A-642A-1BB5-89F6-5574AAD0A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p16:notes">
            <a:extLst>
              <a:ext uri="{FF2B5EF4-FFF2-40B4-BE49-F238E27FC236}">
                <a16:creationId xmlns:a16="http://schemas.microsoft.com/office/drawing/2014/main" id="{BB064768-9B07-56EF-6D59-EB4468FAA1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0" name="Google Shape;2360;p16:notes">
            <a:extLst>
              <a:ext uri="{FF2B5EF4-FFF2-40B4-BE49-F238E27FC236}">
                <a16:creationId xmlns:a16="http://schemas.microsoft.com/office/drawing/2014/main" id="{F9977F8C-2FC9-8B4A-BC21-54EDB5C21C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35578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6" name="Google Shape;236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1" name="Google Shape;237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7" name="Google Shape;238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7" name="Google Shape;243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8">
          <a:extLst>
            <a:ext uri="{FF2B5EF4-FFF2-40B4-BE49-F238E27FC236}">
              <a16:creationId xmlns:a16="http://schemas.microsoft.com/office/drawing/2014/main" id="{2716466E-B6AC-D630-89D8-ECCE3EEB1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p16:notes">
            <a:extLst>
              <a:ext uri="{FF2B5EF4-FFF2-40B4-BE49-F238E27FC236}">
                <a16:creationId xmlns:a16="http://schemas.microsoft.com/office/drawing/2014/main" id="{9954431A-99D6-360B-C317-AADF6E9E25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0" name="Google Shape;2360;p16:notes">
            <a:extLst>
              <a:ext uri="{FF2B5EF4-FFF2-40B4-BE49-F238E27FC236}">
                <a16:creationId xmlns:a16="http://schemas.microsoft.com/office/drawing/2014/main" id="{C2D6A670-F313-3982-B12D-06951949D3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78204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8">
          <a:extLst>
            <a:ext uri="{FF2B5EF4-FFF2-40B4-BE49-F238E27FC236}">
              <a16:creationId xmlns:a16="http://schemas.microsoft.com/office/drawing/2014/main" id="{AB539027-889D-6E4D-E2F9-21A06C81C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p16:notes">
            <a:extLst>
              <a:ext uri="{FF2B5EF4-FFF2-40B4-BE49-F238E27FC236}">
                <a16:creationId xmlns:a16="http://schemas.microsoft.com/office/drawing/2014/main" id="{F7377656-4FDD-9355-187E-9682257586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0" name="Google Shape;2360;p16:notes">
            <a:extLst>
              <a:ext uri="{FF2B5EF4-FFF2-40B4-BE49-F238E27FC236}">
                <a16:creationId xmlns:a16="http://schemas.microsoft.com/office/drawing/2014/main" id="{D38B04A9-3D13-442C-F8E5-C1887396B3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8620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3" name="Google Shape;244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7" name="Google Shape;225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8" name="Google Shape;244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9" name="Google Shape;244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4" name="Google Shape;247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>
          <a:extLst>
            <a:ext uri="{FF2B5EF4-FFF2-40B4-BE49-F238E27FC236}">
              <a16:creationId xmlns:a16="http://schemas.microsoft.com/office/drawing/2014/main" id="{CCB87D84-2D7E-9552-F79A-E22F804E0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p23:notes">
            <a:extLst>
              <a:ext uri="{FF2B5EF4-FFF2-40B4-BE49-F238E27FC236}">
                <a16:creationId xmlns:a16="http://schemas.microsoft.com/office/drawing/2014/main" id="{3F515D37-8483-8687-0EE4-3E839D7BB0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4" name="Google Shape;2474;p23:notes">
            <a:extLst>
              <a:ext uri="{FF2B5EF4-FFF2-40B4-BE49-F238E27FC236}">
                <a16:creationId xmlns:a16="http://schemas.microsoft.com/office/drawing/2014/main" id="{B6CA3323-8C08-FB7D-094A-D323EFB616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76137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>
          <a:extLst>
            <a:ext uri="{FF2B5EF4-FFF2-40B4-BE49-F238E27FC236}">
              <a16:creationId xmlns:a16="http://schemas.microsoft.com/office/drawing/2014/main" id="{E6B36927-6ACE-310F-87F6-EA7368136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p23:notes">
            <a:extLst>
              <a:ext uri="{FF2B5EF4-FFF2-40B4-BE49-F238E27FC236}">
                <a16:creationId xmlns:a16="http://schemas.microsoft.com/office/drawing/2014/main" id="{C859F862-62A2-D908-A2CF-D5B4F15C22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4" name="Google Shape;2474;p23:notes">
            <a:extLst>
              <a:ext uri="{FF2B5EF4-FFF2-40B4-BE49-F238E27FC236}">
                <a16:creationId xmlns:a16="http://schemas.microsoft.com/office/drawing/2014/main" id="{E88A21D2-0DE1-F9A6-1260-6AEBBFCBF4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58009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>
          <a:extLst>
            <a:ext uri="{FF2B5EF4-FFF2-40B4-BE49-F238E27FC236}">
              <a16:creationId xmlns:a16="http://schemas.microsoft.com/office/drawing/2014/main" id="{BAB840A1-B36D-1D35-227C-CADF14B41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p23:notes">
            <a:extLst>
              <a:ext uri="{FF2B5EF4-FFF2-40B4-BE49-F238E27FC236}">
                <a16:creationId xmlns:a16="http://schemas.microsoft.com/office/drawing/2014/main" id="{D4666831-D23D-21B2-4EDC-82D2D21DF3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4" name="Google Shape;2474;p23:notes">
            <a:extLst>
              <a:ext uri="{FF2B5EF4-FFF2-40B4-BE49-F238E27FC236}">
                <a16:creationId xmlns:a16="http://schemas.microsoft.com/office/drawing/2014/main" id="{CFCF0CE3-7B3F-AF75-2A40-417A3869A6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5125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9" name="Google Shape;249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5" name="Google Shape;250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9" name="Google Shape;252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2" name="Google Shape;256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9" name="Google Shape;258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3" name="Google Shape;226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7" name="Google Shape;260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8" name="Google Shape;260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6" name="Google Shape;262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7" name="Google Shape;2627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Google Shape;265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9" name="Google Shape;2659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9" name="Google Shape;267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5" name="Google Shape;2685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Google Shape;271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1" name="Google Shape;2711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" name="Google Shape;275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5" name="Google Shape;2755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2" name="Google Shape;276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3" name="Google Shape;2763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1">
          <a:extLst>
            <a:ext uri="{FF2B5EF4-FFF2-40B4-BE49-F238E27FC236}">
              <a16:creationId xmlns:a16="http://schemas.microsoft.com/office/drawing/2014/main" id="{D3E2507B-9139-C394-B557-5F090C4E6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2" name="Google Shape;2762;p36:notes">
            <a:extLst>
              <a:ext uri="{FF2B5EF4-FFF2-40B4-BE49-F238E27FC236}">
                <a16:creationId xmlns:a16="http://schemas.microsoft.com/office/drawing/2014/main" id="{FE50DF59-A5D6-F88F-C311-84CC127F11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3" name="Google Shape;2763;p36:notes">
            <a:extLst>
              <a:ext uri="{FF2B5EF4-FFF2-40B4-BE49-F238E27FC236}">
                <a16:creationId xmlns:a16="http://schemas.microsoft.com/office/drawing/2014/main" id="{914499B1-CA91-3800-8A94-052F1E01B2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34490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7" name="Google Shape;278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8" name="Google Shape;2788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9" name="Google Shape;226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Google Shape;280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1" name="Google Shape;2801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3" name="Google Shape;2813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" name="Google Shape;286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9" name="Google Shape;2869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" name="Google Shape;2938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9" name="Google Shape;2939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7">
          <a:extLst>
            <a:ext uri="{FF2B5EF4-FFF2-40B4-BE49-F238E27FC236}">
              <a16:creationId xmlns:a16="http://schemas.microsoft.com/office/drawing/2014/main" id="{FFE7CAAE-383B-31F0-97E4-195CCBC98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" name="Google Shape;2938;p41:notes">
            <a:extLst>
              <a:ext uri="{FF2B5EF4-FFF2-40B4-BE49-F238E27FC236}">
                <a16:creationId xmlns:a16="http://schemas.microsoft.com/office/drawing/2014/main" id="{D9906D2F-90D6-1802-91C7-9AC0012974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9" name="Google Shape;2939;p41:notes">
            <a:extLst>
              <a:ext uri="{FF2B5EF4-FFF2-40B4-BE49-F238E27FC236}">
                <a16:creationId xmlns:a16="http://schemas.microsoft.com/office/drawing/2014/main" id="{B5A1CB4B-410B-76EB-53D8-4C3037A1EC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853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" name="Google Shape;227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5" name="Google Shape;227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2" name="Google Shape;229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8" name="Google Shape;231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43"/>
          <p:cNvSpPr txBox="1">
            <a:spLocks noGrp="1"/>
          </p:cNvSpPr>
          <p:nvPr>
            <p:ph type="ctrTitle"/>
          </p:nvPr>
        </p:nvSpPr>
        <p:spPr>
          <a:xfrm>
            <a:off x="682500" y="614500"/>
            <a:ext cx="5200800" cy="30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43"/>
          <p:cNvSpPr txBox="1">
            <a:spLocks noGrp="1"/>
          </p:cNvSpPr>
          <p:nvPr>
            <p:ph type="subTitle" idx="1"/>
          </p:nvPr>
        </p:nvSpPr>
        <p:spPr>
          <a:xfrm>
            <a:off x="682500" y="3886250"/>
            <a:ext cx="3808500" cy="4422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43"/>
          <p:cNvSpPr/>
          <p:nvPr/>
        </p:nvSpPr>
        <p:spPr>
          <a:xfrm>
            <a:off x="5993880" y="914866"/>
            <a:ext cx="823936" cy="823879"/>
          </a:xfrm>
          <a:custGeom>
            <a:avLst/>
            <a:gdLst/>
            <a:ahLst/>
            <a:cxnLst/>
            <a:rect l="l" t="t" r="r" b="b"/>
            <a:pathLst>
              <a:path w="14462" h="14461" extrusionOk="0">
                <a:moveTo>
                  <a:pt x="7222" y="0"/>
                </a:moveTo>
                <a:lnTo>
                  <a:pt x="1" y="7221"/>
                </a:lnTo>
                <a:lnTo>
                  <a:pt x="7222" y="14461"/>
                </a:lnTo>
                <a:lnTo>
                  <a:pt x="14461" y="7221"/>
                </a:lnTo>
                <a:lnTo>
                  <a:pt x="7222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43"/>
          <p:cNvSpPr/>
          <p:nvPr/>
        </p:nvSpPr>
        <p:spPr>
          <a:xfrm>
            <a:off x="7667336" y="2762105"/>
            <a:ext cx="849376" cy="851911"/>
          </a:xfrm>
          <a:custGeom>
            <a:avLst/>
            <a:gdLst/>
            <a:ahLst/>
            <a:cxnLst/>
            <a:rect l="l" t="t" r="r" b="b"/>
            <a:pathLst>
              <a:path w="6031" h="6049" extrusionOk="0">
                <a:moveTo>
                  <a:pt x="3015" y="0"/>
                </a:moveTo>
                <a:lnTo>
                  <a:pt x="0" y="3034"/>
                </a:lnTo>
                <a:lnTo>
                  <a:pt x="3015" y="6049"/>
                </a:lnTo>
                <a:lnTo>
                  <a:pt x="6030" y="3034"/>
                </a:lnTo>
                <a:lnTo>
                  <a:pt x="3015" y="0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0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43"/>
          <p:cNvSpPr/>
          <p:nvPr/>
        </p:nvSpPr>
        <p:spPr>
          <a:xfrm>
            <a:off x="6928114" y="1582609"/>
            <a:ext cx="912329" cy="912329"/>
          </a:xfrm>
          <a:custGeom>
            <a:avLst/>
            <a:gdLst/>
            <a:ahLst/>
            <a:cxnLst/>
            <a:rect l="l" t="t" r="r" b="b"/>
            <a:pathLst>
              <a:path w="6478" h="6478" extrusionOk="0">
                <a:moveTo>
                  <a:pt x="447" y="3239"/>
                </a:moveTo>
                <a:lnTo>
                  <a:pt x="3239" y="6031"/>
                </a:lnTo>
                <a:lnTo>
                  <a:pt x="6031" y="3239"/>
                </a:lnTo>
                <a:lnTo>
                  <a:pt x="3239" y="429"/>
                </a:lnTo>
                <a:close/>
                <a:moveTo>
                  <a:pt x="3239" y="6477"/>
                </a:moveTo>
                <a:lnTo>
                  <a:pt x="1" y="3239"/>
                </a:lnTo>
                <a:lnTo>
                  <a:pt x="3239" y="1"/>
                </a:lnTo>
                <a:lnTo>
                  <a:pt x="6477" y="3239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43"/>
          <p:cNvSpPr/>
          <p:nvPr/>
        </p:nvSpPr>
        <p:spPr>
          <a:xfrm>
            <a:off x="7795777" y="2890545"/>
            <a:ext cx="592493" cy="595169"/>
          </a:xfrm>
          <a:custGeom>
            <a:avLst/>
            <a:gdLst/>
            <a:ahLst/>
            <a:cxnLst/>
            <a:rect l="l" t="t" r="r" b="b"/>
            <a:pathLst>
              <a:path w="4207" h="4226" extrusionOk="0">
                <a:moveTo>
                  <a:pt x="428" y="2122"/>
                </a:moveTo>
                <a:lnTo>
                  <a:pt x="2103" y="3778"/>
                </a:lnTo>
                <a:lnTo>
                  <a:pt x="3778" y="2122"/>
                </a:lnTo>
                <a:lnTo>
                  <a:pt x="2103" y="447"/>
                </a:lnTo>
                <a:close/>
                <a:moveTo>
                  <a:pt x="2103" y="4225"/>
                </a:moveTo>
                <a:lnTo>
                  <a:pt x="0" y="2122"/>
                </a:lnTo>
                <a:lnTo>
                  <a:pt x="2103" y="0"/>
                </a:lnTo>
                <a:lnTo>
                  <a:pt x="4206" y="2122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43"/>
          <p:cNvSpPr/>
          <p:nvPr/>
        </p:nvSpPr>
        <p:spPr>
          <a:xfrm>
            <a:off x="7109071" y="2397768"/>
            <a:ext cx="2676" cy="91824"/>
          </a:xfrm>
          <a:custGeom>
            <a:avLst/>
            <a:gdLst/>
            <a:ahLst/>
            <a:cxnLst/>
            <a:rect l="l" t="t" r="r" b="b"/>
            <a:pathLst>
              <a:path w="19" h="652" extrusionOk="0">
                <a:moveTo>
                  <a:pt x="19" y="1"/>
                </a:moveTo>
                <a:lnTo>
                  <a:pt x="0" y="19"/>
                </a:lnTo>
                <a:lnTo>
                  <a:pt x="0" y="633"/>
                </a:lnTo>
                <a:lnTo>
                  <a:pt x="19" y="652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43"/>
          <p:cNvSpPr/>
          <p:nvPr/>
        </p:nvSpPr>
        <p:spPr>
          <a:xfrm>
            <a:off x="7111606" y="2395092"/>
            <a:ext cx="2817" cy="97176"/>
          </a:xfrm>
          <a:custGeom>
            <a:avLst/>
            <a:gdLst/>
            <a:ahLst/>
            <a:cxnLst/>
            <a:rect l="l" t="t" r="r" b="b"/>
            <a:pathLst>
              <a:path w="20" h="690" extrusionOk="0">
                <a:moveTo>
                  <a:pt x="19" y="1"/>
                </a:moveTo>
                <a:lnTo>
                  <a:pt x="1" y="20"/>
                </a:lnTo>
                <a:lnTo>
                  <a:pt x="1" y="671"/>
                </a:lnTo>
                <a:lnTo>
                  <a:pt x="19" y="690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43"/>
          <p:cNvSpPr/>
          <p:nvPr/>
        </p:nvSpPr>
        <p:spPr>
          <a:xfrm>
            <a:off x="7114282" y="2392557"/>
            <a:ext cx="2676" cy="102387"/>
          </a:xfrm>
          <a:custGeom>
            <a:avLst/>
            <a:gdLst/>
            <a:ahLst/>
            <a:cxnLst/>
            <a:rect l="l" t="t" r="r" b="b"/>
            <a:pathLst>
              <a:path w="19" h="727" extrusionOk="0">
                <a:moveTo>
                  <a:pt x="19" y="0"/>
                </a:moveTo>
                <a:lnTo>
                  <a:pt x="0" y="19"/>
                </a:lnTo>
                <a:lnTo>
                  <a:pt x="0" y="708"/>
                </a:lnTo>
                <a:lnTo>
                  <a:pt x="19" y="726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43"/>
          <p:cNvSpPr/>
          <p:nvPr/>
        </p:nvSpPr>
        <p:spPr>
          <a:xfrm>
            <a:off x="7116817" y="2387346"/>
            <a:ext cx="2817" cy="110133"/>
          </a:xfrm>
          <a:custGeom>
            <a:avLst/>
            <a:gdLst/>
            <a:ahLst/>
            <a:cxnLst/>
            <a:rect l="l" t="t" r="r" b="b"/>
            <a:pathLst>
              <a:path w="20" h="782" extrusionOk="0">
                <a:moveTo>
                  <a:pt x="20" y="0"/>
                </a:moveTo>
                <a:lnTo>
                  <a:pt x="1" y="37"/>
                </a:lnTo>
                <a:lnTo>
                  <a:pt x="1" y="763"/>
                </a:lnTo>
                <a:lnTo>
                  <a:pt x="20" y="782"/>
                </a:lnTo>
                <a:lnTo>
                  <a:pt x="2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43"/>
          <p:cNvSpPr/>
          <p:nvPr/>
        </p:nvSpPr>
        <p:spPr>
          <a:xfrm>
            <a:off x="7119493" y="2384671"/>
            <a:ext cx="2817" cy="118020"/>
          </a:xfrm>
          <a:custGeom>
            <a:avLst/>
            <a:gdLst/>
            <a:ahLst/>
            <a:cxnLst/>
            <a:rect l="l" t="t" r="r" b="b"/>
            <a:pathLst>
              <a:path w="20" h="838" extrusionOk="0">
                <a:moveTo>
                  <a:pt x="19" y="1"/>
                </a:moveTo>
                <a:lnTo>
                  <a:pt x="1" y="19"/>
                </a:lnTo>
                <a:lnTo>
                  <a:pt x="1" y="801"/>
                </a:lnTo>
                <a:lnTo>
                  <a:pt x="19" y="838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43"/>
          <p:cNvSpPr/>
          <p:nvPr/>
        </p:nvSpPr>
        <p:spPr>
          <a:xfrm>
            <a:off x="7127379" y="2379460"/>
            <a:ext cx="2676" cy="128582"/>
          </a:xfrm>
          <a:custGeom>
            <a:avLst/>
            <a:gdLst/>
            <a:ahLst/>
            <a:cxnLst/>
            <a:rect l="l" t="t" r="r" b="b"/>
            <a:pathLst>
              <a:path w="19" h="913" extrusionOk="0">
                <a:moveTo>
                  <a:pt x="19" y="0"/>
                </a:moveTo>
                <a:lnTo>
                  <a:pt x="0" y="19"/>
                </a:lnTo>
                <a:lnTo>
                  <a:pt x="0" y="894"/>
                </a:lnTo>
                <a:lnTo>
                  <a:pt x="19" y="912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3"/>
          <p:cNvSpPr/>
          <p:nvPr/>
        </p:nvSpPr>
        <p:spPr>
          <a:xfrm>
            <a:off x="7129914" y="2376784"/>
            <a:ext cx="2817" cy="133793"/>
          </a:xfrm>
          <a:custGeom>
            <a:avLst/>
            <a:gdLst/>
            <a:ahLst/>
            <a:cxnLst/>
            <a:rect l="l" t="t" r="r" b="b"/>
            <a:pathLst>
              <a:path w="20" h="950" extrusionOk="0">
                <a:moveTo>
                  <a:pt x="20" y="1"/>
                </a:moveTo>
                <a:lnTo>
                  <a:pt x="1" y="19"/>
                </a:lnTo>
                <a:lnTo>
                  <a:pt x="1" y="931"/>
                </a:lnTo>
                <a:lnTo>
                  <a:pt x="20" y="950"/>
                </a:lnTo>
                <a:lnTo>
                  <a:pt x="20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43"/>
          <p:cNvSpPr/>
          <p:nvPr/>
        </p:nvSpPr>
        <p:spPr>
          <a:xfrm>
            <a:off x="7132590" y="2374249"/>
            <a:ext cx="2817" cy="139004"/>
          </a:xfrm>
          <a:custGeom>
            <a:avLst/>
            <a:gdLst/>
            <a:ahLst/>
            <a:cxnLst/>
            <a:rect l="l" t="t" r="r" b="b"/>
            <a:pathLst>
              <a:path w="20" h="987" extrusionOk="0">
                <a:moveTo>
                  <a:pt x="19" y="0"/>
                </a:moveTo>
                <a:lnTo>
                  <a:pt x="1" y="19"/>
                </a:lnTo>
                <a:lnTo>
                  <a:pt x="1" y="968"/>
                </a:lnTo>
                <a:lnTo>
                  <a:pt x="19" y="986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43"/>
          <p:cNvSpPr/>
          <p:nvPr/>
        </p:nvSpPr>
        <p:spPr>
          <a:xfrm>
            <a:off x="7135266" y="2368897"/>
            <a:ext cx="2676" cy="147032"/>
          </a:xfrm>
          <a:custGeom>
            <a:avLst/>
            <a:gdLst/>
            <a:ahLst/>
            <a:cxnLst/>
            <a:rect l="l" t="t" r="r" b="b"/>
            <a:pathLst>
              <a:path w="19" h="1044" extrusionOk="0">
                <a:moveTo>
                  <a:pt x="19" y="1"/>
                </a:moveTo>
                <a:lnTo>
                  <a:pt x="0" y="38"/>
                </a:lnTo>
                <a:lnTo>
                  <a:pt x="0" y="1024"/>
                </a:lnTo>
                <a:lnTo>
                  <a:pt x="19" y="1043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43"/>
          <p:cNvSpPr/>
          <p:nvPr/>
        </p:nvSpPr>
        <p:spPr>
          <a:xfrm>
            <a:off x="7137801" y="2366362"/>
            <a:ext cx="2817" cy="154778"/>
          </a:xfrm>
          <a:custGeom>
            <a:avLst/>
            <a:gdLst/>
            <a:ahLst/>
            <a:cxnLst/>
            <a:rect l="l" t="t" r="r" b="b"/>
            <a:pathLst>
              <a:path w="20" h="1099" extrusionOk="0">
                <a:moveTo>
                  <a:pt x="19" y="0"/>
                </a:moveTo>
                <a:lnTo>
                  <a:pt x="1" y="19"/>
                </a:lnTo>
                <a:lnTo>
                  <a:pt x="1" y="1061"/>
                </a:lnTo>
                <a:lnTo>
                  <a:pt x="19" y="1098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43"/>
          <p:cNvSpPr/>
          <p:nvPr/>
        </p:nvSpPr>
        <p:spPr>
          <a:xfrm>
            <a:off x="7140477" y="2363686"/>
            <a:ext cx="5352" cy="159989"/>
          </a:xfrm>
          <a:custGeom>
            <a:avLst/>
            <a:gdLst/>
            <a:ahLst/>
            <a:cxnLst/>
            <a:rect l="l" t="t" r="r" b="b"/>
            <a:pathLst>
              <a:path w="38" h="1136" extrusionOk="0">
                <a:moveTo>
                  <a:pt x="38" y="1"/>
                </a:moveTo>
                <a:lnTo>
                  <a:pt x="0" y="19"/>
                </a:lnTo>
                <a:lnTo>
                  <a:pt x="0" y="1117"/>
                </a:lnTo>
                <a:lnTo>
                  <a:pt x="38" y="1136"/>
                </a:lnTo>
                <a:lnTo>
                  <a:pt x="38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43"/>
          <p:cNvSpPr/>
          <p:nvPr/>
        </p:nvSpPr>
        <p:spPr>
          <a:xfrm>
            <a:off x="7145688" y="2361151"/>
            <a:ext cx="2817" cy="165199"/>
          </a:xfrm>
          <a:custGeom>
            <a:avLst/>
            <a:gdLst/>
            <a:ahLst/>
            <a:cxnLst/>
            <a:rect l="l" t="t" r="r" b="b"/>
            <a:pathLst>
              <a:path w="20" h="1173" extrusionOk="0">
                <a:moveTo>
                  <a:pt x="19" y="0"/>
                </a:moveTo>
                <a:lnTo>
                  <a:pt x="1" y="19"/>
                </a:lnTo>
                <a:lnTo>
                  <a:pt x="1" y="1154"/>
                </a:lnTo>
                <a:lnTo>
                  <a:pt x="19" y="1173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3"/>
          <p:cNvSpPr/>
          <p:nvPr/>
        </p:nvSpPr>
        <p:spPr>
          <a:xfrm>
            <a:off x="7148364" y="2358475"/>
            <a:ext cx="2676" cy="170551"/>
          </a:xfrm>
          <a:custGeom>
            <a:avLst/>
            <a:gdLst/>
            <a:ahLst/>
            <a:cxnLst/>
            <a:rect l="l" t="t" r="r" b="b"/>
            <a:pathLst>
              <a:path w="19" h="1211" extrusionOk="0">
                <a:moveTo>
                  <a:pt x="19" y="0"/>
                </a:moveTo>
                <a:lnTo>
                  <a:pt x="0" y="19"/>
                </a:lnTo>
                <a:lnTo>
                  <a:pt x="0" y="1192"/>
                </a:lnTo>
                <a:lnTo>
                  <a:pt x="19" y="1210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43"/>
          <p:cNvSpPr/>
          <p:nvPr/>
        </p:nvSpPr>
        <p:spPr>
          <a:xfrm>
            <a:off x="7150899" y="2355800"/>
            <a:ext cx="2817" cy="175762"/>
          </a:xfrm>
          <a:custGeom>
            <a:avLst/>
            <a:gdLst/>
            <a:ahLst/>
            <a:cxnLst/>
            <a:rect l="l" t="t" r="r" b="b"/>
            <a:pathLst>
              <a:path w="20" h="1248" extrusionOk="0">
                <a:moveTo>
                  <a:pt x="19" y="1"/>
                </a:moveTo>
                <a:lnTo>
                  <a:pt x="1" y="19"/>
                </a:lnTo>
                <a:lnTo>
                  <a:pt x="1" y="1229"/>
                </a:lnTo>
                <a:lnTo>
                  <a:pt x="19" y="1248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43"/>
          <p:cNvSpPr/>
          <p:nvPr/>
        </p:nvSpPr>
        <p:spPr>
          <a:xfrm>
            <a:off x="7153574" y="2350589"/>
            <a:ext cx="2817" cy="183649"/>
          </a:xfrm>
          <a:custGeom>
            <a:avLst/>
            <a:gdLst/>
            <a:ahLst/>
            <a:cxnLst/>
            <a:rect l="l" t="t" r="r" b="b"/>
            <a:pathLst>
              <a:path w="20" h="1304" extrusionOk="0">
                <a:moveTo>
                  <a:pt x="19" y="1"/>
                </a:moveTo>
                <a:lnTo>
                  <a:pt x="0" y="38"/>
                </a:lnTo>
                <a:lnTo>
                  <a:pt x="0" y="1285"/>
                </a:lnTo>
                <a:lnTo>
                  <a:pt x="19" y="1303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43"/>
          <p:cNvSpPr/>
          <p:nvPr/>
        </p:nvSpPr>
        <p:spPr>
          <a:xfrm>
            <a:off x="7156250" y="2347913"/>
            <a:ext cx="2676" cy="191536"/>
          </a:xfrm>
          <a:custGeom>
            <a:avLst/>
            <a:gdLst/>
            <a:ahLst/>
            <a:cxnLst/>
            <a:rect l="l" t="t" r="r" b="b"/>
            <a:pathLst>
              <a:path w="19" h="1360" extrusionOk="0">
                <a:moveTo>
                  <a:pt x="19" y="1"/>
                </a:moveTo>
                <a:lnTo>
                  <a:pt x="0" y="20"/>
                </a:lnTo>
                <a:lnTo>
                  <a:pt x="0" y="1322"/>
                </a:lnTo>
                <a:lnTo>
                  <a:pt x="19" y="1360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43"/>
          <p:cNvSpPr/>
          <p:nvPr/>
        </p:nvSpPr>
        <p:spPr>
          <a:xfrm>
            <a:off x="7158785" y="2345378"/>
            <a:ext cx="5352" cy="196746"/>
          </a:xfrm>
          <a:custGeom>
            <a:avLst/>
            <a:gdLst/>
            <a:ahLst/>
            <a:cxnLst/>
            <a:rect l="l" t="t" r="r" b="b"/>
            <a:pathLst>
              <a:path w="38" h="1397" extrusionOk="0">
                <a:moveTo>
                  <a:pt x="38" y="0"/>
                </a:moveTo>
                <a:lnTo>
                  <a:pt x="1" y="19"/>
                </a:lnTo>
                <a:lnTo>
                  <a:pt x="1" y="1378"/>
                </a:lnTo>
                <a:lnTo>
                  <a:pt x="38" y="1396"/>
                </a:lnTo>
                <a:lnTo>
                  <a:pt x="38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3"/>
          <p:cNvSpPr/>
          <p:nvPr/>
        </p:nvSpPr>
        <p:spPr>
          <a:xfrm>
            <a:off x="7163996" y="2342702"/>
            <a:ext cx="2817" cy="201957"/>
          </a:xfrm>
          <a:custGeom>
            <a:avLst/>
            <a:gdLst/>
            <a:ahLst/>
            <a:cxnLst/>
            <a:rect l="l" t="t" r="r" b="b"/>
            <a:pathLst>
              <a:path w="20" h="1434" extrusionOk="0">
                <a:moveTo>
                  <a:pt x="20" y="1"/>
                </a:moveTo>
                <a:lnTo>
                  <a:pt x="1" y="19"/>
                </a:lnTo>
                <a:lnTo>
                  <a:pt x="1" y="1415"/>
                </a:lnTo>
                <a:lnTo>
                  <a:pt x="20" y="1434"/>
                </a:lnTo>
                <a:lnTo>
                  <a:pt x="20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43"/>
          <p:cNvSpPr/>
          <p:nvPr/>
        </p:nvSpPr>
        <p:spPr>
          <a:xfrm>
            <a:off x="7166672" y="2340167"/>
            <a:ext cx="2817" cy="207168"/>
          </a:xfrm>
          <a:custGeom>
            <a:avLst/>
            <a:gdLst/>
            <a:ahLst/>
            <a:cxnLst/>
            <a:rect l="l" t="t" r="r" b="b"/>
            <a:pathLst>
              <a:path w="20" h="1471" extrusionOk="0">
                <a:moveTo>
                  <a:pt x="19" y="0"/>
                </a:moveTo>
                <a:lnTo>
                  <a:pt x="1" y="19"/>
                </a:lnTo>
                <a:lnTo>
                  <a:pt x="1" y="1452"/>
                </a:lnTo>
                <a:lnTo>
                  <a:pt x="19" y="1470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43"/>
          <p:cNvSpPr/>
          <p:nvPr/>
        </p:nvSpPr>
        <p:spPr>
          <a:xfrm>
            <a:off x="7169348" y="2337491"/>
            <a:ext cx="2676" cy="212379"/>
          </a:xfrm>
          <a:custGeom>
            <a:avLst/>
            <a:gdLst/>
            <a:ahLst/>
            <a:cxnLst/>
            <a:rect l="l" t="t" r="r" b="b"/>
            <a:pathLst>
              <a:path w="19" h="1508" extrusionOk="0">
                <a:moveTo>
                  <a:pt x="19" y="1"/>
                </a:moveTo>
                <a:lnTo>
                  <a:pt x="0" y="19"/>
                </a:lnTo>
                <a:lnTo>
                  <a:pt x="0" y="1489"/>
                </a:lnTo>
                <a:lnTo>
                  <a:pt x="19" y="1508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43"/>
          <p:cNvSpPr/>
          <p:nvPr/>
        </p:nvSpPr>
        <p:spPr>
          <a:xfrm>
            <a:off x="7171883" y="2332280"/>
            <a:ext cx="2817" cy="220266"/>
          </a:xfrm>
          <a:custGeom>
            <a:avLst/>
            <a:gdLst/>
            <a:ahLst/>
            <a:cxnLst/>
            <a:rect l="l" t="t" r="r" b="b"/>
            <a:pathLst>
              <a:path w="20" h="1564" extrusionOk="0">
                <a:moveTo>
                  <a:pt x="19" y="0"/>
                </a:moveTo>
                <a:lnTo>
                  <a:pt x="1" y="38"/>
                </a:lnTo>
                <a:lnTo>
                  <a:pt x="1" y="1545"/>
                </a:lnTo>
                <a:lnTo>
                  <a:pt x="19" y="1564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3"/>
          <p:cNvSpPr/>
          <p:nvPr/>
        </p:nvSpPr>
        <p:spPr>
          <a:xfrm>
            <a:off x="7174559" y="2329605"/>
            <a:ext cx="2676" cy="228153"/>
          </a:xfrm>
          <a:custGeom>
            <a:avLst/>
            <a:gdLst/>
            <a:ahLst/>
            <a:cxnLst/>
            <a:rect l="l" t="t" r="r" b="b"/>
            <a:pathLst>
              <a:path w="19" h="1620" extrusionOk="0">
                <a:moveTo>
                  <a:pt x="19" y="1"/>
                </a:moveTo>
                <a:lnTo>
                  <a:pt x="0" y="19"/>
                </a:lnTo>
                <a:lnTo>
                  <a:pt x="0" y="1583"/>
                </a:lnTo>
                <a:lnTo>
                  <a:pt x="19" y="1620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3"/>
          <p:cNvSpPr/>
          <p:nvPr/>
        </p:nvSpPr>
        <p:spPr>
          <a:xfrm>
            <a:off x="7182445" y="2324394"/>
            <a:ext cx="2676" cy="238715"/>
          </a:xfrm>
          <a:custGeom>
            <a:avLst/>
            <a:gdLst/>
            <a:ahLst/>
            <a:cxnLst/>
            <a:rect l="l" t="t" r="r" b="b"/>
            <a:pathLst>
              <a:path w="19" h="1695" extrusionOk="0">
                <a:moveTo>
                  <a:pt x="19" y="0"/>
                </a:moveTo>
                <a:lnTo>
                  <a:pt x="0" y="19"/>
                </a:lnTo>
                <a:lnTo>
                  <a:pt x="0" y="1675"/>
                </a:lnTo>
                <a:lnTo>
                  <a:pt x="19" y="1694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43"/>
          <p:cNvSpPr/>
          <p:nvPr/>
        </p:nvSpPr>
        <p:spPr>
          <a:xfrm>
            <a:off x="7184980" y="2321718"/>
            <a:ext cx="2817" cy="243926"/>
          </a:xfrm>
          <a:custGeom>
            <a:avLst/>
            <a:gdLst/>
            <a:ahLst/>
            <a:cxnLst/>
            <a:rect l="l" t="t" r="r" b="b"/>
            <a:pathLst>
              <a:path w="20" h="1732" extrusionOk="0">
                <a:moveTo>
                  <a:pt x="19" y="1"/>
                </a:moveTo>
                <a:lnTo>
                  <a:pt x="1" y="19"/>
                </a:lnTo>
                <a:lnTo>
                  <a:pt x="1" y="1713"/>
                </a:lnTo>
                <a:lnTo>
                  <a:pt x="19" y="1732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43"/>
          <p:cNvSpPr/>
          <p:nvPr/>
        </p:nvSpPr>
        <p:spPr>
          <a:xfrm>
            <a:off x="7187656" y="2319183"/>
            <a:ext cx="2676" cy="249137"/>
          </a:xfrm>
          <a:custGeom>
            <a:avLst/>
            <a:gdLst/>
            <a:ahLst/>
            <a:cxnLst/>
            <a:rect l="l" t="t" r="r" b="b"/>
            <a:pathLst>
              <a:path w="19" h="1769" extrusionOk="0">
                <a:moveTo>
                  <a:pt x="19" y="0"/>
                </a:moveTo>
                <a:lnTo>
                  <a:pt x="0" y="19"/>
                </a:lnTo>
                <a:lnTo>
                  <a:pt x="0" y="1750"/>
                </a:lnTo>
                <a:lnTo>
                  <a:pt x="19" y="1768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43"/>
          <p:cNvSpPr/>
          <p:nvPr/>
        </p:nvSpPr>
        <p:spPr>
          <a:xfrm>
            <a:off x="7190332" y="2313972"/>
            <a:ext cx="2676" cy="256883"/>
          </a:xfrm>
          <a:custGeom>
            <a:avLst/>
            <a:gdLst/>
            <a:ahLst/>
            <a:cxnLst/>
            <a:rect l="l" t="t" r="r" b="b"/>
            <a:pathLst>
              <a:path w="19" h="1824" extrusionOk="0">
                <a:moveTo>
                  <a:pt x="19" y="0"/>
                </a:moveTo>
                <a:lnTo>
                  <a:pt x="0" y="37"/>
                </a:lnTo>
                <a:lnTo>
                  <a:pt x="0" y="1805"/>
                </a:lnTo>
                <a:lnTo>
                  <a:pt x="19" y="1824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3"/>
          <p:cNvSpPr/>
          <p:nvPr/>
        </p:nvSpPr>
        <p:spPr>
          <a:xfrm>
            <a:off x="7192867" y="2311296"/>
            <a:ext cx="2817" cy="264911"/>
          </a:xfrm>
          <a:custGeom>
            <a:avLst/>
            <a:gdLst/>
            <a:ahLst/>
            <a:cxnLst/>
            <a:rect l="l" t="t" r="r" b="b"/>
            <a:pathLst>
              <a:path w="20" h="1881" extrusionOk="0">
                <a:moveTo>
                  <a:pt x="19" y="0"/>
                </a:moveTo>
                <a:lnTo>
                  <a:pt x="1" y="19"/>
                </a:lnTo>
                <a:lnTo>
                  <a:pt x="1" y="1843"/>
                </a:lnTo>
                <a:lnTo>
                  <a:pt x="19" y="1880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3"/>
          <p:cNvSpPr/>
          <p:nvPr/>
        </p:nvSpPr>
        <p:spPr>
          <a:xfrm>
            <a:off x="7195543" y="2308620"/>
            <a:ext cx="5352" cy="270122"/>
          </a:xfrm>
          <a:custGeom>
            <a:avLst/>
            <a:gdLst/>
            <a:ahLst/>
            <a:cxnLst/>
            <a:rect l="l" t="t" r="r" b="b"/>
            <a:pathLst>
              <a:path w="38" h="1918" extrusionOk="0">
                <a:moveTo>
                  <a:pt x="37" y="1"/>
                </a:moveTo>
                <a:lnTo>
                  <a:pt x="0" y="19"/>
                </a:lnTo>
                <a:lnTo>
                  <a:pt x="0" y="1899"/>
                </a:lnTo>
                <a:lnTo>
                  <a:pt x="37" y="1918"/>
                </a:lnTo>
                <a:lnTo>
                  <a:pt x="37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3"/>
          <p:cNvSpPr/>
          <p:nvPr/>
        </p:nvSpPr>
        <p:spPr>
          <a:xfrm>
            <a:off x="7200754" y="2306085"/>
            <a:ext cx="2817" cy="275332"/>
          </a:xfrm>
          <a:custGeom>
            <a:avLst/>
            <a:gdLst/>
            <a:ahLst/>
            <a:cxnLst/>
            <a:rect l="l" t="t" r="r" b="b"/>
            <a:pathLst>
              <a:path w="20" h="1955" extrusionOk="0">
                <a:moveTo>
                  <a:pt x="19" y="0"/>
                </a:moveTo>
                <a:lnTo>
                  <a:pt x="0" y="19"/>
                </a:lnTo>
                <a:lnTo>
                  <a:pt x="0" y="1936"/>
                </a:lnTo>
                <a:lnTo>
                  <a:pt x="19" y="1954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3"/>
          <p:cNvSpPr/>
          <p:nvPr/>
        </p:nvSpPr>
        <p:spPr>
          <a:xfrm>
            <a:off x="7203430" y="2303410"/>
            <a:ext cx="2676" cy="280543"/>
          </a:xfrm>
          <a:custGeom>
            <a:avLst/>
            <a:gdLst/>
            <a:ahLst/>
            <a:cxnLst/>
            <a:rect l="l" t="t" r="r" b="b"/>
            <a:pathLst>
              <a:path w="19" h="1992" extrusionOk="0">
                <a:moveTo>
                  <a:pt x="19" y="1"/>
                </a:moveTo>
                <a:lnTo>
                  <a:pt x="0" y="19"/>
                </a:lnTo>
                <a:lnTo>
                  <a:pt x="0" y="1973"/>
                </a:lnTo>
                <a:lnTo>
                  <a:pt x="19" y="1992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3"/>
          <p:cNvSpPr/>
          <p:nvPr/>
        </p:nvSpPr>
        <p:spPr>
          <a:xfrm>
            <a:off x="7205965" y="2300734"/>
            <a:ext cx="2817" cy="285895"/>
          </a:xfrm>
          <a:custGeom>
            <a:avLst/>
            <a:gdLst/>
            <a:ahLst/>
            <a:cxnLst/>
            <a:rect l="l" t="t" r="r" b="b"/>
            <a:pathLst>
              <a:path w="20" h="2030" extrusionOk="0">
                <a:moveTo>
                  <a:pt x="19" y="1"/>
                </a:moveTo>
                <a:lnTo>
                  <a:pt x="1" y="20"/>
                </a:lnTo>
                <a:lnTo>
                  <a:pt x="1" y="2011"/>
                </a:lnTo>
                <a:lnTo>
                  <a:pt x="19" y="2030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3"/>
          <p:cNvSpPr/>
          <p:nvPr/>
        </p:nvSpPr>
        <p:spPr>
          <a:xfrm>
            <a:off x="7208640" y="2295523"/>
            <a:ext cx="2676" cy="293782"/>
          </a:xfrm>
          <a:custGeom>
            <a:avLst/>
            <a:gdLst/>
            <a:ahLst/>
            <a:cxnLst/>
            <a:rect l="l" t="t" r="r" b="b"/>
            <a:pathLst>
              <a:path w="19" h="2086" extrusionOk="0">
                <a:moveTo>
                  <a:pt x="19" y="1"/>
                </a:moveTo>
                <a:lnTo>
                  <a:pt x="0" y="38"/>
                </a:lnTo>
                <a:lnTo>
                  <a:pt x="0" y="2067"/>
                </a:lnTo>
                <a:lnTo>
                  <a:pt x="19" y="2085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3"/>
          <p:cNvSpPr/>
          <p:nvPr/>
        </p:nvSpPr>
        <p:spPr>
          <a:xfrm>
            <a:off x="7211175" y="2292988"/>
            <a:ext cx="2817" cy="301528"/>
          </a:xfrm>
          <a:custGeom>
            <a:avLst/>
            <a:gdLst/>
            <a:ahLst/>
            <a:cxnLst/>
            <a:rect l="l" t="t" r="r" b="b"/>
            <a:pathLst>
              <a:path w="20" h="2141" extrusionOk="0">
                <a:moveTo>
                  <a:pt x="20" y="0"/>
                </a:moveTo>
                <a:lnTo>
                  <a:pt x="1" y="19"/>
                </a:lnTo>
                <a:lnTo>
                  <a:pt x="1" y="2103"/>
                </a:lnTo>
                <a:lnTo>
                  <a:pt x="20" y="2140"/>
                </a:lnTo>
                <a:lnTo>
                  <a:pt x="2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43"/>
          <p:cNvSpPr/>
          <p:nvPr/>
        </p:nvSpPr>
        <p:spPr>
          <a:xfrm>
            <a:off x="7219062" y="2287636"/>
            <a:ext cx="2817" cy="312090"/>
          </a:xfrm>
          <a:custGeom>
            <a:avLst/>
            <a:gdLst/>
            <a:ahLst/>
            <a:cxnLst/>
            <a:rect l="l" t="t" r="r" b="b"/>
            <a:pathLst>
              <a:path w="20" h="2216" extrusionOk="0">
                <a:moveTo>
                  <a:pt x="19" y="1"/>
                </a:moveTo>
                <a:lnTo>
                  <a:pt x="1" y="20"/>
                </a:lnTo>
                <a:lnTo>
                  <a:pt x="1" y="2197"/>
                </a:lnTo>
                <a:lnTo>
                  <a:pt x="19" y="2216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43"/>
          <p:cNvSpPr/>
          <p:nvPr/>
        </p:nvSpPr>
        <p:spPr>
          <a:xfrm>
            <a:off x="7221738" y="2285101"/>
            <a:ext cx="2676" cy="317301"/>
          </a:xfrm>
          <a:custGeom>
            <a:avLst/>
            <a:gdLst/>
            <a:ahLst/>
            <a:cxnLst/>
            <a:rect l="l" t="t" r="r" b="b"/>
            <a:pathLst>
              <a:path w="19" h="2253" extrusionOk="0">
                <a:moveTo>
                  <a:pt x="19" y="0"/>
                </a:moveTo>
                <a:lnTo>
                  <a:pt x="0" y="19"/>
                </a:lnTo>
                <a:lnTo>
                  <a:pt x="0" y="2234"/>
                </a:lnTo>
                <a:lnTo>
                  <a:pt x="19" y="2252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43"/>
          <p:cNvSpPr/>
          <p:nvPr/>
        </p:nvSpPr>
        <p:spPr>
          <a:xfrm>
            <a:off x="7224273" y="2282425"/>
            <a:ext cx="2817" cy="322512"/>
          </a:xfrm>
          <a:custGeom>
            <a:avLst/>
            <a:gdLst/>
            <a:ahLst/>
            <a:cxnLst/>
            <a:rect l="l" t="t" r="r" b="b"/>
            <a:pathLst>
              <a:path w="20" h="2290" extrusionOk="0">
                <a:moveTo>
                  <a:pt x="20" y="1"/>
                </a:moveTo>
                <a:lnTo>
                  <a:pt x="1" y="19"/>
                </a:lnTo>
                <a:lnTo>
                  <a:pt x="1" y="2271"/>
                </a:lnTo>
                <a:lnTo>
                  <a:pt x="20" y="2290"/>
                </a:lnTo>
                <a:lnTo>
                  <a:pt x="20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43"/>
          <p:cNvSpPr/>
          <p:nvPr/>
        </p:nvSpPr>
        <p:spPr>
          <a:xfrm>
            <a:off x="7226949" y="2279890"/>
            <a:ext cx="2817" cy="327723"/>
          </a:xfrm>
          <a:custGeom>
            <a:avLst/>
            <a:gdLst/>
            <a:ahLst/>
            <a:cxnLst/>
            <a:rect l="l" t="t" r="r" b="b"/>
            <a:pathLst>
              <a:path w="20" h="2327" extrusionOk="0">
                <a:moveTo>
                  <a:pt x="19" y="0"/>
                </a:moveTo>
                <a:lnTo>
                  <a:pt x="1" y="19"/>
                </a:lnTo>
                <a:lnTo>
                  <a:pt x="1" y="2308"/>
                </a:lnTo>
                <a:lnTo>
                  <a:pt x="19" y="2326"/>
                </a:lnTo>
                <a:lnTo>
                  <a:pt x="19" y="2308"/>
                </a:lnTo>
                <a:lnTo>
                  <a:pt x="19" y="19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43"/>
          <p:cNvSpPr/>
          <p:nvPr/>
        </p:nvSpPr>
        <p:spPr>
          <a:xfrm>
            <a:off x="7229625" y="2282425"/>
            <a:ext cx="2676" cy="322512"/>
          </a:xfrm>
          <a:custGeom>
            <a:avLst/>
            <a:gdLst/>
            <a:ahLst/>
            <a:cxnLst/>
            <a:rect l="l" t="t" r="r" b="b"/>
            <a:pathLst>
              <a:path w="19" h="2290" extrusionOk="0">
                <a:moveTo>
                  <a:pt x="0" y="1"/>
                </a:moveTo>
                <a:lnTo>
                  <a:pt x="0" y="2290"/>
                </a:lnTo>
                <a:lnTo>
                  <a:pt x="19" y="2271"/>
                </a:lnTo>
                <a:lnTo>
                  <a:pt x="19" y="19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43"/>
          <p:cNvSpPr/>
          <p:nvPr/>
        </p:nvSpPr>
        <p:spPr>
          <a:xfrm>
            <a:off x="7232160" y="2285101"/>
            <a:ext cx="5352" cy="317301"/>
          </a:xfrm>
          <a:custGeom>
            <a:avLst/>
            <a:gdLst/>
            <a:ahLst/>
            <a:cxnLst/>
            <a:rect l="l" t="t" r="r" b="b"/>
            <a:pathLst>
              <a:path w="38" h="2253" extrusionOk="0">
                <a:moveTo>
                  <a:pt x="1" y="0"/>
                </a:moveTo>
                <a:lnTo>
                  <a:pt x="1" y="2252"/>
                </a:lnTo>
                <a:lnTo>
                  <a:pt x="38" y="2234"/>
                </a:lnTo>
                <a:lnTo>
                  <a:pt x="38" y="19"/>
                </a:lnTo>
                <a:lnTo>
                  <a:pt x="1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43"/>
          <p:cNvSpPr/>
          <p:nvPr/>
        </p:nvSpPr>
        <p:spPr>
          <a:xfrm>
            <a:off x="7237511" y="2287636"/>
            <a:ext cx="2676" cy="312090"/>
          </a:xfrm>
          <a:custGeom>
            <a:avLst/>
            <a:gdLst/>
            <a:ahLst/>
            <a:cxnLst/>
            <a:rect l="l" t="t" r="r" b="b"/>
            <a:pathLst>
              <a:path w="19" h="2216" extrusionOk="0">
                <a:moveTo>
                  <a:pt x="0" y="1"/>
                </a:moveTo>
                <a:lnTo>
                  <a:pt x="0" y="2216"/>
                </a:lnTo>
                <a:lnTo>
                  <a:pt x="19" y="2197"/>
                </a:lnTo>
                <a:lnTo>
                  <a:pt x="19" y="20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43"/>
          <p:cNvSpPr/>
          <p:nvPr/>
        </p:nvSpPr>
        <p:spPr>
          <a:xfrm>
            <a:off x="7240046" y="2290312"/>
            <a:ext cx="2817" cy="306739"/>
          </a:xfrm>
          <a:custGeom>
            <a:avLst/>
            <a:gdLst/>
            <a:ahLst/>
            <a:cxnLst/>
            <a:rect l="l" t="t" r="r" b="b"/>
            <a:pathLst>
              <a:path w="20" h="2178" extrusionOk="0">
                <a:moveTo>
                  <a:pt x="1" y="1"/>
                </a:moveTo>
                <a:lnTo>
                  <a:pt x="1" y="2178"/>
                </a:lnTo>
                <a:lnTo>
                  <a:pt x="19" y="2159"/>
                </a:lnTo>
                <a:lnTo>
                  <a:pt x="19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43"/>
          <p:cNvSpPr/>
          <p:nvPr/>
        </p:nvSpPr>
        <p:spPr>
          <a:xfrm>
            <a:off x="7245257" y="2295523"/>
            <a:ext cx="2817" cy="293782"/>
          </a:xfrm>
          <a:custGeom>
            <a:avLst/>
            <a:gdLst/>
            <a:ahLst/>
            <a:cxnLst/>
            <a:rect l="l" t="t" r="r" b="b"/>
            <a:pathLst>
              <a:path w="20" h="2086" extrusionOk="0">
                <a:moveTo>
                  <a:pt x="1" y="1"/>
                </a:moveTo>
                <a:lnTo>
                  <a:pt x="1" y="2085"/>
                </a:lnTo>
                <a:lnTo>
                  <a:pt x="19" y="2067"/>
                </a:lnTo>
                <a:lnTo>
                  <a:pt x="19" y="3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43"/>
          <p:cNvSpPr/>
          <p:nvPr/>
        </p:nvSpPr>
        <p:spPr>
          <a:xfrm>
            <a:off x="7253144" y="2303410"/>
            <a:ext cx="2817" cy="280543"/>
          </a:xfrm>
          <a:custGeom>
            <a:avLst/>
            <a:gdLst/>
            <a:ahLst/>
            <a:cxnLst/>
            <a:rect l="l" t="t" r="r" b="b"/>
            <a:pathLst>
              <a:path w="20" h="1992" extrusionOk="0">
                <a:moveTo>
                  <a:pt x="1" y="1"/>
                </a:moveTo>
                <a:lnTo>
                  <a:pt x="1" y="1992"/>
                </a:lnTo>
                <a:lnTo>
                  <a:pt x="19" y="1973"/>
                </a:lnTo>
                <a:lnTo>
                  <a:pt x="19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43"/>
          <p:cNvSpPr/>
          <p:nvPr/>
        </p:nvSpPr>
        <p:spPr>
          <a:xfrm>
            <a:off x="7255820" y="2306085"/>
            <a:ext cx="2676" cy="275332"/>
          </a:xfrm>
          <a:custGeom>
            <a:avLst/>
            <a:gdLst/>
            <a:ahLst/>
            <a:cxnLst/>
            <a:rect l="l" t="t" r="r" b="b"/>
            <a:pathLst>
              <a:path w="19" h="1955" extrusionOk="0">
                <a:moveTo>
                  <a:pt x="0" y="0"/>
                </a:moveTo>
                <a:lnTo>
                  <a:pt x="0" y="1954"/>
                </a:lnTo>
                <a:lnTo>
                  <a:pt x="19" y="1936"/>
                </a:lnTo>
                <a:lnTo>
                  <a:pt x="19" y="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43"/>
          <p:cNvSpPr/>
          <p:nvPr/>
        </p:nvSpPr>
        <p:spPr>
          <a:xfrm>
            <a:off x="7258355" y="2308620"/>
            <a:ext cx="2817" cy="270122"/>
          </a:xfrm>
          <a:custGeom>
            <a:avLst/>
            <a:gdLst/>
            <a:ahLst/>
            <a:cxnLst/>
            <a:rect l="l" t="t" r="r" b="b"/>
            <a:pathLst>
              <a:path w="20" h="1918" extrusionOk="0">
                <a:moveTo>
                  <a:pt x="1" y="1"/>
                </a:moveTo>
                <a:lnTo>
                  <a:pt x="1" y="1918"/>
                </a:lnTo>
                <a:lnTo>
                  <a:pt x="19" y="1899"/>
                </a:lnTo>
                <a:lnTo>
                  <a:pt x="19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43"/>
          <p:cNvSpPr/>
          <p:nvPr/>
        </p:nvSpPr>
        <p:spPr>
          <a:xfrm>
            <a:off x="7261031" y="2311296"/>
            <a:ext cx="2817" cy="264911"/>
          </a:xfrm>
          <a:custGeom>
            <a:avLst/>
            <a:gdLst/>
            <a:ahLst/>
            <a:cxnLst/>
            <a:rect l="l" t="t" r="r" b="b"/>
            <a:pathLst>
              <a:path w="20" h="1881" extrusionOk="0">
                <a:moveTo>
                  <a:pt x="0" y="0"/>
                </a:moveTo>
                <a:lnTo>
                  <a:pt x="0" y="1880"/>
                </a:lnTo>
                <a:lnTo>
                  <a:pt x="19" y="1843"/>
                </a:lnTo>
                <a:lnTo>
                  <a:pt x="19" y="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43"/>
          <p:cNvSpPr/>
          <p:nvPr/>
        </p:nvSpPr>
        <p:spPr>
          <a:xfrm>
            <a:off x="7263706" y="2313972"/>
            <a:ext cx="2676" cy="256883"/>
          </a:xfrm>
          <a:custGeom>
            <a:avLst/>
            <a:gdLst/>
            <a:ahLst/>
            <a:cxnLst/>
            <a:rect l="l" t="t" r="r" b="b"/>
            <a:pathLst>
              <a:path w="19" h="1824" extrusionOk="0">
                <a:moveTo>
                  <a:pt x="0" y="0"/>
                </a:moveTo>
                <a:lnTo>
                  <a:pt x="0" y="1824"/>
                </a:lnTo>
                <a:lnTo>
                  <a:pt x="19" y="1805"/>
                </a:lnTo>
                <a:lnTo>
                  <a:pt x="19" y="3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43"/>
          <p:cNvSpPr/>
          <p:nvPr/>
        </p:nvSpPr>
        <p:spPr>
          <a:xfrm>
            <a:off x="7266241" y="2319183"/>
            <a:ext cx="5352" cy="249137"/>
          </a:xfrm>
          <a:custGeom>
            <a:avLst/>
            <a:gdLst/>
            <a:ahLst/>
            <a:cxnLst/>
            <a:rect l="l" t="t" r="r" b="b"/>
            <a:pathLst>
              <a:path w="38" h="1769" extrusionOk="0">
                <a:moveTo>
                  <a:pt x="1" y="0"/>
                </a:moveTo>
                <a:lnTo>
                  <a:pt x="1" y="1768"/>
                </a:lnTo>
                <a:lnTo>
                  <a:pt x="38" y="1750"/>
                </a:lnTo>
                <a:lnTo>
                  <a:pt x="38" y="19"/>
                </a:lnTo>
                <a:lnTo>
                  <a:pt x="1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3"/>
          <p:cNvSpPr/>
          <p:nvPr/>
        </p:nvSpPr>
        <p:spPr>
          <a:xfrm>
            <a:off x="7271452" y="2321718"/>
            <a:ext cx="2817" cy="243926"/>
          </a:xfrm>
          <a:custGeom>
            <a:avLst/>
            <a:gdLst/>
            <a:ahLst/>
            <a:cxnLst/>
            <a:rect l="l" t="t" r="r" b="b"/>
            <a:pathLst>
              <a:path w="20" h="1732" extrusionOk="0">
                <a:moveTo>
                  <a:pt x="1" y="1"/>
                </a:moveTo>
                <a:lnTo>
                  <a:pt x="1" y="1732"/>
                </a:lnTo>
                <a:lnTo>
                  <a:pt x="20" y="1713"/>
                </a:lnTo>
                <a:lnTo>
                  <a:pt x="20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43"/>
          <p:cNvSpPr/>
          <p:nvPr/>
        </p:nvSpPr>
        <p:spPr>
          <a:xfrm>
            <a:off x="7274128" y="2324394"/>
            <a:ext cx="2817" cy="238715"/>
          </a:xfrm>
          <a:custGeom>
            <a:avLst/>
            <a:gdLst/>
            <a:ahLst/>
            <a:cxnLst/>
            <a:rect l="l" t="t" r="r" b="b"/>
            <a:pathLst>
              <a:path w="20" h="1695" extrusionOk="0">
                <a:moveTo>
                  <a:pt x="1" y="0"/>
                </a:moveTo>
                <a:lnTo>
                  <a:pt x="1" y="1694"/>
                </a:lnTo>
                <a:lnTo>
                  <a:pt x="19" y="1675"/>
                </a:lnTo>
                <a:lnTo>
                  <a:pt x="19" y="19"/>
                </a:lnTo>
                <a:lnTo>
                  <a:pt x="1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43"/>
          <p:cNvSpPr/>
          <p:nvPr/>
        </p:nvSpPr>
        <p:spPr>
          <a:xfrm>
            <a:off x="7276804" y="2327070"/>
            <a:ext cx="2676" cy="233364"/>
          </a:xfrm>
          <a:custGeom>
            <a:avLst/>
            <a:gdLst/>
            <a:ahLst/>
            <a:cxnLst/>
            <a:rect l="l" t="t" r="r" b="b"/>
            <a:pathLst>
              <a:path w="19" h="1657" extrusionOk="0">
                <a:moveTo>
                  <a:pt x="0" y="0"/>
                </a:moveTo>
                <a:lnTo>
                  <a:pt x="0" y="1656"/>
                </a:lnTo>
                <a:lnTo>
                  <a:pt x="19" y="1638"/>
                </a:lnTo>
                <a:lnTo>
                  <a:pt x="19" y="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43"/>
          <p:cNvSpPr/>
          <p:nvPr/>
        </p:nvSpPr>
        <p:spPr>
          <a:xfrm>
            <a:off x="7279339" y="2329605"/>
            <a:ext cx="2817" cy="228153"/>
          </a:xfrm>
          <a:custGeom>
            <a:avLst/>
            <a:gdLst/>
            <a:ahLst/>
            <a:cxnLst/>
            <a:rect l="l" t="t" r="r" b="b"/>
            <a:pathLst>
              <a:path w="20" h="1620" extrusionOk="0">
                <a:moveTo>
                  <a:pt x="1" y="1"/>
                </a:moveTo>
                <a:lnTo>
                  <a:pt x="1" y="1620"/>
                </a:lnTo>
                <a:lnTo>
                  <a:pt x="19" y="1583"/>
                </a:lnTo>
                <a:lnTo>
                  <a:pt x="19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43"/>
          <p:cNvSpPr/>
          <p:nvPr/>
        </p:nvSpPr>
        <p:spPr>
          <a:xfrm>
            <a:off x="7284550" y="2337491"/>
            <a:ext cx="5493" cy="212379"/>
          </a:xfrm>
          <a:custGeom>
            <a:avLst/>
            <a:gdLst/>
            <a:ahLst/>
            <a:cxnLst/>
            <a:rect l="l" t="t" r="r" b="b"/>
            <a:pathLst>
              <a:path w="39" h="1508" extrusionOk="0">
                <a:moveTo>
                  <a:pt x="1" y="1"/>
                </a:moveTo>
                <a:lnTo>
                  <a:pt x="1" y="1508"/>
                </a:lnTo>
                <a:lnTo>
                  <a:pt x="38" y="1489"/>
                </a:lnTo>
                <a:lnTo>
                  <a:pt x="38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43"/>
          <p:cNvSpPr/>
          <p:nvPr/>
        </p:nvSpPr>
        <p:spPr>
          <a:xfrm>
            <a:off x="7289902" y="2340167"/>
            <a:ext cx="2676" cy="207168"/>
          </a:xfrm>
          <a:custGeom>
            <a:avLst/>
            <a:gdLst/>
            <a:ahLst/>
            <a:cxnLst/>
            <a:rect l="l" t="t" r="r" b="b"/>
            <a:pathLst>
              <a:path w="19" h="1471" extrusionOk="0">
                <a:moveTo>
                  <a:pt x="0" y="0"/>
                </a:moveTo>
                <a:lnTo>
                  <a:pt x="0" y="1470"/>
                </a:lnTo>
                <a:lnTo>
                  <a:pt x="19" y="1452"/>
                </a:lnTo>
                <a:lnTo>
                  <a:pt x="19" y="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43"/>
          <p:cNvSpPr/>
          <p:nvPr/>
        </p:nvSpPr>
        <p:spPr>
          <a:xfrm>
            <a:off x="7292437" y="2342702"/>
            <a:ext cx="2817" cy="201957"/>
          </a:xfrm>
          <a:custGeom>
            <a:avLst/>
            <a:gdLst/>
            <a:ahLst/>
            <a:cxnLst/>
            <a:rect l="l" t="t" r="r" b="b"/>
            <a:pathLst>
              <a:path w="20" h="1434" extrusionOk="0">
                <a:moveTo>
                  <a:pt x="1" y="1"/>
                </a:moveTo>
                <a:lnTo>
                  <a:pt x="1" y="1434"/>
                </a:lnTo>
                <a:lnTo>
                  <a:pt x="19" y="1415"/>
                </a:lnTo>
                <a:lnTo>
                  <a:pt x="19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43"/>
          <p:cNvSpPr/>
          <p:nvPr/>
        </p:nvSpPr>
        <p:spPr>
          <a:xfrm>
            <a:off x="7295112" y="2345378"/>
            <a:ext cx="2817" cy="196746"/>
          </a:xfrm>
          <a:custGeom>
            <a:avLst/>
            <a:gdLst/>
            <a:ahLst/>
            <a:cxnLst/>
            <a:rect l="l" t="t" r="r" b="b"/>
            <a:pathLst>
              <a:path w="20" h="1397" extrusionOk="0">
                <a:moveTo>
                  <a:pt x="0" y="0"/>
                </a:moveTo>
                <a:lnTo>
                  <a:pt x="0" y="1396"/>
                </a:lnTo>
                <a:lnTo>
                  <a:pt x="19" y="1378"/>
                </a:lnTo>
                <a:lnTo>
                  <a:pt x="19" y="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43"/>
          <p:cNvSpPr/>
          <p:nvPr/>
        </p:nvSpPr>
        <p:spPr>
          <a:xfrm>
            <a:off x="7297788" y="2347913"/>
            <a:ext cx="2676" cy="191536"/>
          </a:xfrm>
          <a:custGeom>
            <a:avLst/>
            <a:gdLst/>
            <a:ahLst/>
            <a:cxnLst/>
            <a:rect l="l" t="t" r="r" b="b"/>
            <a:pathLst>
              <a:path w="19" h="1360" extrusionOk="0">
                <a:moveTo>
                  <a:pt x="0" y="1"/>
                </a:moveTo>
                <a:lnTo>
                  <a:pt x="0" y="1360"/>
                </a:lnTo>
                <a:lnTo>
                  <a:pt x="19" y="1322"/>
                </a:lnTo>
                <a:lnTo>
                  <a:pt x="19" y="20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43"/>
          <p:cNvSpPr/>
          <p:nvPr/>
        </p:nvSpPr>
        <p:spPr>
          <a:xfrm>
            <a:off x="7300323" y="2350589"/>
            <a:ext cx="2817" cy="183649"/>
          </a:xfrm>
          <a:custGeom>
            <a:avLst/>
            <a:gdLst/>
            <a:ahLst/>
            <a:cxnLst/>
            <a:rect l="l" t="t" r="r" b="b"/>
            <a:pathLst>
              <a:path w="20" h="1304" extrusionOk="0">
                <a:moveTo>
                  <a:pt x="1" y="1"/>
                </a:moveTo>
                <a:lnTo>
                  <a:pt x="1" y="1303"/>
                </a:lnTo>
                <a:lnTo>
                  <a:pt x="19" y="1285"/>
                </a:lnTo>
                <a:lnTo>
                  <a:pt x="19" y="3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43"/>
          <p:cNvSpPr/>
          <p:nvPr/>
        </p:nvSpPr>
        <p:spPr>
          <a:xfrm>
            <a:off x="7302999" y="2355800"/>
            <a:ext cx="5352" cy="175762"/>
          </a:xfrm>
          <a:custGeom>
            <a:avLst/>
            <a:gdLst/>
            <a:ahLst/>
            <a:cxnLst/>
            <a:rect l="l" t="t" r="r" b="b"/>
            <a:pathLst>
              <a:path w="38" h="1248" extrusionOk="0">
                <a:moveTo>
                  <a:pt x="0" y="1"/>
                </a:moveTo>
                <a:lnTo>
                  <a:pt x="0" y="1248"/>
                </a:lnTo>
                <a:lnTo>
                  <a:pt x="37" y="1229"/>
                </a:lnTo>
                <a:lnTo>
                  <a:pt x="37" y="19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43"/>
          <p:cNvSpPr/>
          <p:nvPr/>
        </p:nvSpPr>
        <p:spPr>
          <a:xfrm>
            <a:off x="7308210" y="2358475"/>
            <a:ext cx="2817" cy="170551"/>
          </a:xfrm>
          <a:custGeom>
            <a:avLst/>
            <a:gdLst/>
            <a:ahLst/>
            <a:cxnLst/>
            <a:rect l="l" t="t" r="r" b="b"/>
            <a:pathLst>
              <a:path w="20" h="1211" extrusionOk="0">
                <a:moveTo>
                  <a:pt x="0" y="0"/>
                </a:moveTo>
                <a:lnTo>
                  <a:pt x="0" y="1210"/>
                </a:lnTo>
                <a:lnTo>
                  <a:pt x="19" y="1192"/>
                </a:lnTo>
                <a:lnTo>
                  <a:pt x="19" y="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43"/>
          <p:cNvSpPr/>
          <p:nvPr/>
        </p:nvSpPr>
        <p:spPr>
          <a:xfrm>
            <a:off x="7310886" y="2361151"/>
            <a:ext cx="2676" cy="165199"/>
          </a:xfrm>
          <a:custGeom>
            <a:avLst/>
            <a:gdLst/>
            <a:ahLst/>
            <a:cxnLst/>
            <a:rect l="l" t="t" r="r" b="b"/>
            <a:pathLst>
              <a:path w="19" h="1173" extrusionOk="0">
                <a:moveTo>
                  <a:pt x="0" y="0"/>
                </a:moveTo>
                <a:lnTo>
                  <a:pt x="0" y="1173"/>
                </a:lnTo>
                <a:lnTo>
                  <a:pt x="19" y="1154"/>
                </a:lnTo>
                <a:lnTo>
                  <a:pt x="19" y="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/>
          <p:nvPr/>
        </p:nvSpPr>
        <p:spPr>
          <a:xfrm>
            <a:off x="7313421" y="2363686"/>
            <a:ext cx="2817" cy="159989"/>
          </a:xfrm>
          <a:custGeom>
            <a:avLst/>
            <a:gdLst/>
            <a:ahLst/>
            <a:cxnLst/>
            <a:rect l="l" t="t" r="r" b="b"/>
            <a:pathLst>
              <a:path w="20" h="1136" extrusionOk="0">
                <a:moveTo>
                  <a:pt x="1" y="1"/>
                </a:moveTo>
                <a:lnTo>
                  <a:pt x="1" y="1136"/>
                </a:lnTo>
                <a:lnTo>
                  <a:pt x="19" y="1117"/>
                </a:lnTo>
                <a:lnTo>
                  <a:pt x="19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/>
          <p:nvPr/>
        </p:nvSpPr>
        <p:spPr>
          <a:xfrm>
            <a:off x="7316097" y="2366362"/>
            <a:ext cx="2676" cy="154778"/>
          </a:xfrm>
          <a:custGeom>
            <a:avLst/>
            <a:gdLst/>
            <a:ahLst/>
            <a:cxnLst/>
            <a:rect l="l" t="t" r="r" b="b"/>
            <a:pathLst>
              <a:path w="19" h="1099" extrusionOk="0">
                <a:moveTo>
                  <a:pt x="0" y="0"/>
                </a:moveTo>
                <a:lnTo>
                  <a:pt x="0" y="1098"/>
                </a:lnTo>
                <a:lnTo>
                  <a:pt x="19" y="1061"/>
                </a:lnTo>
                <a:lnTo>
                  <a:pt x="19" y="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/>
          <p:nvPr/>
        </p:nvSpPr>
        <p:spPr>
          <a:xfrm>
            <a:off x="7318632" y="2368897"/>
            <a:ext cx="2817" cy="147032"/>
          </a:xfrm>
          <a:custGeom>
            <a:avLst/>
            <a:gdLst/>
            <a:ahLst/>
            <a:cxnLst/>
            <a:rect l="l" t="t" r="r" b="b"/>
            <a:pathLst>
              <a:path w="20" h="1044" extrusionOk="0">
                <a:moveTo>
                  <a:pt x="1" y="1"/>
                </a:moveTo>
                <a:lnTo>
                  <a:pt x="1" y="1043"/>
                </a:lnTo>
                <a:lnTo>
                  <a:pt x="20" y="1024"/>
                </a:lnTo>
                <a:lnTo>
                  <a:pt x="20" y="3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43"/>
          <p:cNvSpPr/>
          <p:nvPr/>
        </p:nvSpPr>
        <p:spPr>
          <a:xfrm>
            <a:off x="7321308" y="2374249"/>
            <a:ext cx="5352" cy="139004"/>
          </a:xfrm>
          <a:custGeom>
            <a:avLst/>
            <a:gdLst/>
            <a:ahLst/>
            <a:cxnLst/>
            <a:rect l="l" t="t" r="r" b="b"/>
            <a:pathLst>
              <a:path w="38" h="987" extrusionOk="0">
                <a:moveTo>
                  <a:pt x="1" y="0"/>
                </a:moveTo>
                <a:lnTo>
                  <a:pt x="1" y="986"/>
                </a:lnTo>
                <a:lnTo>
                  <a:pt x="38" y="968"/>
                </a:lnTo>
                <a:lnTo>
                  <a:pt x="38" y="19"/>
                </a:lnTo>
                <a:lnTo>
                  <a:pt x="1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43"/>
          <p:cNvSpPr/>
          <p:nvPr/>
        </p:nvSpPr>
        <p:spPr>
          <a:xfrm>
            <a:off x="7326518" y="2376784"/>
            <a:ext cx="2817" cy="133793"/>
          </a:xfrm>
          <a:custGeom>
            <a:avLst/>
            <a:gdLst/>
            <a:ahLst/>
            <a:cxnLst/>
            <a:rect l="l" t="t" r="r" b="b"/>
            <a:pathLst>
              <a:path w="20" h="950" extrusionOk="0">
                <a:moveTo>
                  <a:pt x="1" y="1"/>
                </a:moveTo>
                <a:lnTo>
                  <a:pt x="1" y="950"/>
                </a:lnTo>
                <a:lnTo>
                  <a:pt x="19" y="931"/>
                </a:lnTo>
                <a:lnTo>
                  <a:pt x="19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43"/>
          <p:cNvSpPr/>
          <p:nvPr/>
        </p:nvSpPr>
        <p:spPr>
          <a:xfrm>
            <a:off x="7329194" y="2379460"/>
            <a:ext cx="2676" cy="128582"/>
          </a:xfrm>
          <a:custGeom>
            <a:avLst/>
            <a:gdLst/>
            <a:ahLst/>
            <a:cxnLst/>
            <a:rect l="l" t="t" r="r" b="b"/>
            <a:pathLst>
              <a:path w="19" h="913" extrusionOk="0">
                <a:moveTo>
                  <a:pt x="0" y="0"/>
                </a:moveTo>
                <a:lnTo>
                  <a:pt x="0" y="912"/>
                </a:lnTo>
                <a:lnTo>
                  <a:pt x="19" y="894"/>
                </a:lnTo>
                <a:lnTo>
                  <a:pt x="19" y="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43"/>
          <p:cNvSpPr/>
          <p:nvPr/>
        </p:nvSpPr>
        <p:spPr>
          <a:xfrm>
            <a:off x="7331729" y="2381995"/>
            <a:ext cx="2817" cy="123371"/>
          </a:xfrm>
          <a:custGeom>
            <a:avLst/>
            <a:gdLst/>
            <a:ahLst/>
            <a:cxnLst/>
            <a:rect l="l" t="t" r="r" b="b"/>
            <a:pathLst>
              <a:path w="20" h="876" extrusionOk="0">
                <a:moveTo>
                  <a:pt x="1" y="1"/>
                </a:moveTo>
                <a:lnTo>
                  <a:pt x="1" y="876"/>
                </a:lnTo>
                <a:lnTo>
                  <a:pt x="20" y="857"/>
                </a:lnTo>
                <a:lnTo>
                  <a:pt x="20" y="20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43"/>
          <p:cNvSpPr/>
          <p:nvPr/>
        </p:nvSpPr>
        <p:spPr>
          <a:xfrm>
            <a:off x="7334405" y="2384671"/>
            <a:ext cx="2817" cy="118020"/>
          </a:xfrm>
          <a:custGeom>
            <a:avLst/>
            <a:gdLst/>
            <a:ahLst/>
            <a:cxnLst/>
            <a:rect l="l" t="t" r="r" b="b"/>
            <a:pathLst>
              <a:path w="20" h="838" extrusionOk="0">
                <a:moveTo>
                  <a:pt x="1" y="1"/>
                </a:moveTo>
                <a:lnTo>
                  <a:pt x="1" y="838"/>
                </a:lnTo>
                <a:lnTo>
                  <a:pt x="19" y="801"/>
                </a:lnTo>
                <a:lnTo>
                  <a:pt x="19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43"/>
          <p:cNvSpPr/>
          <p:nvPr/>
        </p:nvSpPr>
        <p:spPr>
          <a:xfrm>
            <a:off x="7337081" y="2387346"/>
            <a:ext cx="2676" cy="110133"/>
          </a:xfrm>
          <a:custGeom>
            <a:avLst/>
            <a:gdLst/>
            <a:ahLst/>
            <a:cxnLst/>
            <a:rect l="l" t="t" r="r" b="b"/>
            <a:pathLst>
              <a:path w="19" h="782" extrusionOk="0">
                <a:moveTo>
                  <a:pt x="0" y="0"/>
                </a:moveTo>
                <a:lnTo>
                  <a:pt x="0" y="782"/>
                </a:lnTo>
                <a:lnTo>
                  <a:pt x="19" y="763"/>
                </a:lnTo>
                <a:lnTo>
                  <a:pt x="19" y="3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43"/>
          <p:cNvSpPr/>
          <p:nvPr/>
        </p:nvSpPr>
        <p:spPr>
          <a:xfrm>
            <a:off x="7339616" y="2392557"/>
            <a:ext cx="5493" cy="102387"/>
          </a:xfrm>
          <a:custGeom>
            <a:avLst/>
            <a:gdLst/>
            <a:ahLst/>
            <a:cxnLst/>
            <a:rect l="l" t="t" r="r" b="b"/>
            <a:pathLst>
              <a:path w="39" h="727" extrusionOk="0">
                <a:moveTo>
                  <a:pt x="1" y="0"/>
                </a:moveTo>
                <a:lnTo>
                  <a:pt x="1" y="726"/>
                </a:lnTo>
                <a:lnTo>
                  <a:pt x="38" y="708"/>
                </a:lnTo>
                <a:lnTo>
                  <a:pt x="38" y="19"/>
                </a:lnTo>
                <a:lnTo>
                  <a:pt x="1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43"/>
          <p:cNvSpPr/>
          <p:nvPr/>
        </p:nvSpPr>
        <p:spPr>
          <a:xfrm>
            <a:off x="7344968" y="2395092"/>
            <a:ext cx="2676" cy="97176"/>
          </a:xfrm>
          <a:custGeom>
            <a:avLst/>
            <a:gdLst/>
            <a:ahLst/>
            <a:cxnLst/>
            <a:rect l="l" t="t" r="r" b="b"/>
            <a:pathLst>
              <a:path w="19" h="690" extrusionOk="0">
                <a:moveTo>
                  <a:pt x="0" y="1"/>
                </a:moveTo>
                <a:lnTo>
                  <a:pt x="0" y="690"/>
                </a:lnTo>
                <a:lnTo>
                  <a:pt x="19" y="671"/>
                </a:lnTo>
                <a:lnTo>
                  <a:pt x="19" y="20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43"/>
          <p:cNvSpPr/>
          <p:nvPr/>
        </p:nvSpPr>
        <p:spPr>
          <a:xfrm>
            <a:off x="7347503" y="2397768"/>
            <a:ext cx="2817" cy="91824"/>
          </a:xfrm>
          <a:custGeom>
            <a:avLst/>
            <a:gdLst/>
            <a:ahLst/>
            <a:cxnLst/>
            <a:rect l="l" t="t" r="r" b="b"/>
            <a:pathLst>
              <a:path w="20" h="652" extrusionOk="0">
                <a:moveTo>
                  <a:pt x="1" y="1"/>
                </a:moveTo>
                <a:lnTo>
                  <a:pt x="1" y="652"/>
                </a:lnTo>
                <a:lnTo>
                  <a:pt x="19" y="633"/>
                </a:lnTo>
                <a:lnTo>
                  <a:pt x="19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43"/>
          <p:cNvSpPr/>
          <p:nvPr/>
        </p:nvSpPr>
        <p:spPr>
          <a:xfrm>
            <a:off x="7350178" y="2400444"/>
            <a:ext cx="2676" cy="86614"/>
          </a:xfrm>
          <a:custGeom>
            <a:avLst/>
            <a:gdLst/>
            <a:ahLst/>
            <a:cxnLst/>
            <a:rect l="l" t="t" r="r" b="b"/>
            <a:pathLst>
              <a:path w="19" h="615" extrusionOk="0">
                <a:moveTo>
                  <a:pt x="0" y="0"/>
                </a:moveTo>
                <a:lnTo>
                  <a:pt x="0" y="614"/>
                </a:lnTo>
                <a:lnTo>
                  <a:pt x="19" y="596"/>
                </a:lnTo>
                <a:lnTo>
                  <a:pt x="19" y="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43"/>
          <p:cNvSpPr/>
          <p:nvPr/>
        </p:nvSpPr>
        <p:spPr>
          <a:xfrm>
            <a:off x="7352713" y="2402979"/>
            <a:ext cx="2817" cy="81403"/>
          </a:xfrm>
          <a:custGeom>
            <a:avLst/>
            <a:gdLst/>
            <a:ahLst/>
            <a:cxnLst/>
            <a:rect l="l" t="t" r="r" b="b"/>
            <a:pathLst>
              <a:path w="20" h="578" extrusionOk="0">
                <a:moveTo>
                  <a:pt x="1" y="1"/>
                </a:moveTo>
                <a:lnTo>
                  <a:pt x="1" y="578"/>
                </a:lnTo>
                <a:lnTo>
                  <a:pt x="19" y="541"/>
                </a:lnTo>
                <a:lnTo>
                  <a:pt x="19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43"/>
          <p:cNvSpPr/>
          <p:nvPr/>
        </p:nvSpPr>
        <p:spPr>
          <a:xfrm>
            <a:off x="7355389" y="2405655"/>
            <a:ext cx="2817" cy="73516"/>
          </a:xfrm>
          <a:custGeom>
            <a:avLst/>
            <a:gdLst/>
            <a:ahLst/>
            <a:cxnLst/>
            <a:rect l="l" t="t" r="r" b="b"/>
            <a:pathLst>
              <a:path w="20" h="522" extrusionOk="0">
                <a:moveTo>
                  <a:pt x="0" y="0"/>
                </a:moveTo>
                <a:lnTo>
                  <a:pt x="0" y="522"/>
                </a:lnTo>
                <a:lnTo>
                  <a:pt x="19" y="503"/>
                </a:lnTo>
                <a:lnTo>
                  <a:pt x="19" y="3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43"/>
          <p:cNvSpPr/>
          <p:nvPr/>
        </p:nvSpPr>
        <p:spPr>
          <a:xfrm>
            <a:off x="7358065" y="2410866"/>
            <a:ext cx="5352" cy="65629"/>
          </a:xfrm>
          <a:custGeom>
            <a:avLst/>
            <a:gdLst/>
            <a:ahLst/>
            <a:cxnLst/>
            <a:rect l="l" t="t" r="r" b="b"/>
            <a:pathLst>
              <a:path w="38" h="466" extrusionOk="0">
                <a:moveTo>
                  <a:pt x="0" y="1"/>
                </a:moveTo>
                <a:lnTo>
                  <a:pt x="0" y="466"/>
                </a:lnTo>
                <a:lnTo>
                  <a:pt x="37" y="447"/>
                </a:lnTo>
                <a:lnTo>
                  <a:pt x="37" y="19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43"/>
          <p:cNvSpPr/>
          <p:nvPr/>
        </p:nvSpPr>
        <p:spPr>
          <a:xfrm>
            <a:off x="7363276" y="2413541"/>
            <a:ext cx="2676" cy="60418"/>
          </a:xfrm>
          <a:custGeom>
            <a:avLst/>
            <a:gdLst/>
            <a:ahLst/>
            <a:cxnLst/>
            <a:rect l="l" t="t" r="r" b="b"/>
            <a:pathLst>
              <a:path w="19" h="429" extrusionOk="0">
                <a:moveTo>
                  <a:pt x="0" y="0"/>
                </a:moveTo>
                <a:lnTo>
                  <a:pt x="0" y="428"/>
                </a:lnTo>
                <a:lnTo>
                  <a:pt x="19" y="410"/>
                </a:lnTo>
                <a:lnTo>
                  <a:pt x="19" y="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43"/>
          <p:cNvSpPr/>
          <p:nvPr/>
        </p:nvSpPr>
        <p:spPr>
          <a:xfrm>
            <a:off x="7365811" y="2416076"/>
            <a:ext cx="2817" cy="55207"/>
          </a:xfrm>
          <a:custGeom>
            <a:avLst/>
            <a:gdLst/>
            <a:ahLst/>
            <a:cxnLst/>
            <a:rect l="l" t="t" r="r" b="b"/>
            <a:pathLst>
              <a:path w="20" h="392" extrusionOk="0">
                <a:moveTo>
                  <a:pt x="1" y="1"/>
                </a:moveTo>
                <a:lnTo>
                  <a:pt x="1" y="392"/>
                </a:lnTo>
                <a:lnTo>
                  <a:pt x="20" y="373"/>
                </a:lnTo>
                <a:lnTo>
                  <a:pt x="20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43"/>
          <p:cNvSpPr/>
          <p:nvPr/>
        </p:nvSpPr>
        <p:spPr>
          <a:xfrm>
            <a:off x="7368487" y="2418752"/>
            <a:ext cx="2817" cy="49996"/>
          </a:xfrm>
          <a:custGeom>
            <a:avLst/>
            <a:gdLst/>
            <a:ahLst/>
            <a:cxnLst/>
            <a:rect l="l" t="t" r="r" b="b"/>
            <a:pathLst>
              <a:path w="20" h="355" extrusionOk="0">
                <a:moveTo>
                  <a:pt x="1" y="0"/>
                </a:moveTo>
                <a:lnTo>
                  <a:pt x="1" y="354"/>
                </a:lnTo>
                <a:lnTo>
                  <a:pt x="19" y="335"/>
                </a:lnTo>
                <a:lnTo>
                  <a:pt x="19" y="19"/>
                </a:lnTo>
                <a:lnTo>
                  <a:pt x="1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43"/>
          <p:cNvSpPr/>
          <p:nvPr/>
        </p:nvSpPr>
        <p:spPr>
          <a:xfrm>
            <a:off x="7371163" y="2421428"/>
            <a:ext cx="2676" cy="44645"/>
          </a:xfrm>
          <a:custGeom>
            <a:avLst/>
            <a:gdLst/>
            <a:ahLst/>
            <a:cxnLst/>
            <a:rect l="l" t="t" r="r" b="b"/>
            <a:pathLst>
              <a:path w="19" h="317" extrusionOk="0">
                <a:moveTo>
                  <a:pt x="0" y="0"/>
                </a:moveTo>
                <a:lnTo>
                  <a:pt x="0" y="316"/>
                </a:lnTo>
                <a:lnTo>
                  <a:pt x="19" y="279"/>
                </a:lnTo>
                <a:lnTo>
                  <a:pt x="19" y="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43"/>
          <p:cNvSpPr/>
          <p:nvPr/>
        </p:nvSpPr>
        <p:spPr>
          <a:xfrm>
            <a:off x="7373698" y="2423963"/>
            <a:ext cx="2817" cy="36899"/>
          </a:xfrm>
          <a:custGeom>
            <a:avLst/>
            <a:gdLst/>
            <a:ahLst/>
            <a:cxnLst/>
            <a:rect l="l" t="t" r="r" b="b"/>
            <a:pathLst>
              <a:path w="20" h="262" extrusionOk="0">
                <a:moveTo>
                  <a:pt x="1" y="1"/>
                </a:moveTo>
                <a:lnTo>
                  <a:pt x="1" y="261"/>
                </a:lnTo>
                <a:lnTo>
                  <a:pt x="19" y="243"/>
                </a:lnTo>
                <a:lnTo>
                  <a:pt x="19" y="3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43"/>
          <p:cNvSpPr/>
          <p:nvPr/>
        </p:nvSpPr>
        <p:spPr>
          <a:xfrm>
            <a:off x="7376374" y="2429174"/>
            <a:ext cx="5352" cy="29012"/>
          </a:xfrm>
          <a:custGeom>
            <a:avLst/>
            <a:gdLst/>
            <a:ahLst/>
            <a:cxnLst/>
            <a:rect l="l" t="t" r="r" b="b"/>
            <a:pathLst>
              <a:path w="38" h="206" extrusionOk="0">
                <a:moveTo>
                  <a:pt x="0" y="1"/>
                </a:moveTo>
                <a:lnTo>
                  <a:pt x="0" y="206"/>
                </a:lnTo>
                <a:lnTo>
                  <a:pt x="38" y="187"/>
                </a:lnTo>
                <a:lnTo>
                  <a:pt x="38" y="20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43"/>
          <p:cNvSpPr/>
          <p:nvPr/>
        </p:nvSpPr>
        <p:spPr>
          <a:xfrm>
            <a:off x="7381584" y="2431850"/>
            <a:ext cx="2817" cy="23801"/>
          </a:xfrm>
          <a:custGeom>
            <a:avLst/>
            <a:gdLst/>
            <a:ahLst/>
            <a:cxnLst/>
            <a:rect l="l" t="t" r="r" b="b"/>
            <a:pathLst>
              <a:path w="20" h="169" extrusionOk="0">
                <a:moveTo>
                  <a:pt x="1" y="1"/>
                </a:moveTo>
                <a:lnTo>
                  <a:pt x="1" y="168"/>
                </a:lnTo>
                <a:lnTo>
                  <a:pt x="19" y="149"/>
                </a:lnTo>
                <a:lnTo>
                  <a:pt x="19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43"/>
          <p:cNvSpPr/>
          <p:nvPr/>
        </p:nvSpPr>
        <p:spPr>
          <a:xfrm>
            <a:off x="7384260" y="2434526"/>
            <a:ext cx="2676" cy="18449"/>
          </a:xfrm>
          <a:custGeom>
            <a:avLst/>
            <a:gdLst/>
            <a:ahLst/>
            <a:cxnLst/>
            <a:rect l="l" t="t" r="r" b="b"/>
            <a:pathLst>
              <a:path w="19" h="131" extrusionOk="0">
                <a:moveTo>
                  <a:pt x="0" y="0"/>
                </a:moveTo>
                <a:lnTo>
                  <a:pt x="0" y="130"/>
                </a:lnTo>
                <a:lnTo>
                  <a:pt x="19" y="112"/>
                </a:lnTo>
                <a:lnTo>
                  <a:pt x="19" y="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43"/>
          <p:cNvSpPr/>
          <p:nvPr/>
        </p:nvSpPr>
        <p:spPr>
          <a:xfrm>
            <a:off x="7386795" y="2437061"/>
            <a:ext cx="2817" cy="13238"/>
          </a:xfrm>
          <a:custGeom>
            <a:avLst/>
            <a:gdLst/>
            <a:ahLst/>
            <a:cxnLst/>
            <a:rect l="l" t="t" r="r" b="b"/>
            <a:pathLst>
              <a:path w="20" h="94" extrusionOk="0">
                <a:moveTo>
                  <a:pt x="1" y="1"/>
                </a:moveTo>
                <a:lnTo>
                  <a:pt x="1" y="94"/>
                </a:lnTo>
                <a:lnTo>
                  <a:pt x="19" y="75"/>
                </a:lnTo>
                <a:lnTo>
                  <a:pt x="19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" name="Google Shape;101;p43"/>
          <p:cNvGrpSpPr/>
          <p:nvPr/>
        </p:nvGrpSpPr>
        <p:grpSpPr>
          <a:xfrm>
            <a:off x="6928127" y="-153501"/>
            <a:ext cx="2872292" cy="2378232"/>
            <a:chOff x="2210400" y="2558550"/>
            <a:chExt cx="971025" cy="804000"/>
          </a:xfrm>
        </p:grpSpPr>
        <p:sp>
          <p:nvSpPr>
            <p:cNvPr id="102" name="Google Shape;102;p43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43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43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43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43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43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43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43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" name="Google Shape;110;p43"/>
          <p:cNvGrpSpPr/>
          <p:nvPr/>
        </p:nvGrpSpPr>
        <p:grpSpPr>
          <a:xfrm>
            <a:off x="6759101" y="683981"/>
            <a:ext cx="849356" cy="703259"/>
            <a:chOff x="2210400" y="2558550"/>
            <a:chExt cx="971025" cy="804000"/>
          </a:xfrm>
        </p:grpSpPr>
        <p:sp>
          <p:nvSpPr>
            <p:cNvPr id="111" name="Google Shape;111;p43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43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43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43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43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43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43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43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" name="Google Shape;119;p43"/>
          <p:cNvGrpSpPr/>
          <p:nvPr/>
        </p:nvGrpSpPr>
        <p:grpSpPr>
          <a:xfrm>
            <a:off x="5981081" y="902566"/>
            <a:ext cx="849275" cy="848250"/>
            <a:chOff x="2651171" y="2397773"/>
            <a:chExt cx="2099568" cy="2097033"/>
          </a:xfrm>
        </p:grpSpPr>
        <p:sp>
          <p:nvSpPr>
            <p:cNvPr id="120" name="Google Shape;120;p43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43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" name="Google Shape;122;p43"/>
          <p:cNvGrpSpPr/>
          <p:nvPr/>
        </p:nvGrpSpPr>
        <p:grpSpPr>
          <a:xfrm>
            <a:off x="8388278" y="3692803"/>
            <a:ext cx="1067211" cy="1065922"/>
            <a:chOff x="2651171" y="2397773"/>
            <a:chExt cx="2099568" cy="2097033"/>
          </a:xfrm>
        </p:grpSpPr>
        <p:sp>
          <p:nvSpPr>
            <p:cNvPr id="123" name="Google Shape;123;p43"/>
            <p:cNvSpPr/>
            <p:nvPr/>
          </p:nvSpPr>
          <p:spPr>
            <a:xfrm>
              <a:off x="2682577" y="2429319"/>
              <a:ext cx="2036756" cy="2036615"/>
            </a:xfrm>
            <a:custGeom>
              <a:avLst/>
              <a:gdLst/>
              <a:ahLst/>
              <a:cxnLst/>
              <a:rect l="l" t="t" r="r" b="b"/>
              <a:pathLst>
                <a:path w="14462" h="14461" extrusionOk="0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F133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43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43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26;p43"/>
          <p:cNvGrpSpPr/>
          <p:nvPr/>
        </p:nvGrpSpPr>
        <p:grpSpPr>
          <a:xfrm>
            <a:off x="5134360" y="1145509"/>
            <a:ext cx="4779359" cy="3901002"/>
            <a:chOff x="2556818" y="232872"/>
            <a:chExt cx="6486643" cy="5294519"/>
          </a:xfrm>
        </p:grpSpPr>
        <p:sp>
          <p:nvSpPr>
            <p:cNvPr id="127" name="Google Shape;127;p43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43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43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43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43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43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43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43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43"/>
            <p:cNvSpPr/>
            <p:nvPr/>
          </p:nvSpPr>
          <p:spPr>
            <a:xfrm>
              <a:off x="2556818" y="3784276"/>
              <a:ext cx="1743115" cy="174311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6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F133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" name="Espace réservé du contenu 135">
            <a:extLst>
              <a:ext uri="{FF2B5EF4-FFF2-40B4-BE49-F238E27FC236}">
                <a16:creationId xmlns:a16="http://schemas.microsoft.com/office/drawing/2014/main" id="{DC49E982-06E3-45CB-9DFA-E2B811B85A4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0" y="4710766"/>
            <a:ext cx="1714500" cy="358775"/>
          </a:xfrm>
        </p:spPr>
        <p:txBody>
          <a:bodyPr/>
          <a:lstStyle>
            <a:lvl1pPr>
              <a:defRPr sz="1100">
                <a:solidFill>
                  <a:schemeClr val="bg1">
                    <a:lumMod val="65000"/>
                  </a:schemeClr>
                </a:solidFill>
              </a:defRPr>
            </a:lvl1pPr>
            <a:lvl5pPr>
              <a:defRPr/>
            </a:lvl5pPr>
          </a:lstStyle>
          <a:p>
            <a:pPr lvl="0"/>
            <a:fld id="{29DED7B2-E2A7-4C41-9DC0-725BBE78B908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5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874" name="Google Shape;874;p52"/>
          <p:cNvGrpSpPr/>
          <p:nvPr/>
        </p:nvGrpSpPr>
        <p:grpSpPr>
          <a:xfrm flipH="1">
            <a:off x="-381695" y="-226791"/>
            <a:ext cx="1460810" cy="1209538"/>
            <a:chOff x="2210400" y="2558550"/>
            <a:chExt cx="971025" cy="804000"/>
          </a:xfrm>
        </p:grpSpPr>
        <p:sp>
          <p:nvSpPr>
            <p:cNvPr id="875" name="Google Shape;875;p52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52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52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52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52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52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52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52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3" name="Google Shape;883;p52"/>
          <p:cNvSpPr/>
          <p:nvPr/>
        </p:nvSpPr>
        <p:spPr>
          <a:xfrm rot="10800000">
            <a:off x="7791243" y="-32071"/>
            <a:ext cx="1143140" cy="1143140"/>
          </a:xfrm>
          <a:custGeom>
            <a:avLst/>
            <a:gdLst/>
            <a:ahLst/>
            <a:cxnLst/>
            <a:rect l="l" t="t" r="r" b="b"/>
            <a:pathLst>
              <a:path w="12377" h="12377" extrusionOk="0">
                <a:moveTo>
                  <a:pt x="6179" y="1"/>
                </a:moveTo>
                <a:lnTo>
                  <a:pt x="0" y="6179"/>
                </a:lnTo>
                <a:lnTo>
                  <a:pt x="6179" y="12377"/>
                </a:lnTo>
                <a:lnTo>
                  <a:pt x="12376" y="6179"/>
                </a:lnTo>
                <a:lnTo>
                  <a:pt x="6179" y="1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52"/>
          <p:cNvSpPr/>
          <p:nvPr/>
        </p:nvSpPr>
        <p:spPr>
          <a:xfrm rot="10800000" flipH="1">
            <a:off x="-246354" y="-134571"/>
            <a:ext cx="1022043" cy="1025094"/>
          </a:xfrm>
          <a:custGeom>
            <a:avLst/>
            <a:gdLst/>
            <a:ahLst/>
            <a:cxnLst/>
            <a:rect l="l" t="t" r="r" b="b"/>
            <a:pathLst>
              <a:path w="6031" h="6049" extrusionOk="0">
                <a:moveTo>
                  <a:pt x="3015" y="0"/>
                </a:moveTo>
                <a:lnTo>
                  <a:pt x="0" y="3015"/>
                </a:lnTo>
                <a:lnTo>
                  <a:pt x="3015" y="6049"/>
                </a:lnTo>
                <a:lnTo>
                  <a:pt x="6030" y="3015"/>
                </a:lnTo>
                <a:lnTo>
                  <a:pt x="3015" y="0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0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5" name="Google Shape;885;p52"/>
          <p:cNvGrpSpPr/>
          <p:nvPr/>
        </p:nvGrpSpPr>
        <p:grpSpPr>
          <a:xfrm rot="10800000">
            <a:off x="7328955" y="1039651"/>
            <a:ext cx="3587355" cy="2970298"/>
            <a:chOff x="2210400" y="2558550"/>
            <a:chExt cx="971025" cy="804000"/>
          </a:xfrm>
        </p:grpSpPr>
        <p:grpSp>
          <p:nvGrpSpPr>
            <p:cNvPr id="886" name="Google Shape;886;p52"/>
            <p:cNvGrpSpPr/>
            <p:nvPr/>
          </p:nvGrpSpPr>
          <p:grpSpPr>
            <a:xfrm>
              <a:off x="2210400" y="2558550"/>
              <a:ext cx="971025" cy="804000"/>
              <a:chOff x="2210400" y="2558550"/>
              <a:chExt cx="971025" cy="804000"/>
            </a:xfrm>
          </p:grpSpPr>
          <p:sp>
            <p:nvSpPr>
              <p:cNvPr id="887" name="Google Shape;887;p52"/>
              <p:cNvSpPr/>
              <p:nvPr/>
            </p:nvSpPr>
            <p:spPr>
              <a:xfrm>
                <a:off x="2280650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" name="Google Shape;888;p52"/>
              <p:cNvSpPr/>
              <p:nvPr/>
            </p:nvSpPr>
            <p:spPr>
              <a:xfrm>
                <a:off x="2256925" y="2558550"/>
                <a:ext cx="80447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79" h="32160" extrusionOk="0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78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9" name="Google Shape;889;p52"/>
              <p:cNvSpPr/>
              <p:nvPr/>
            </p:nvSpPr>
            <p:spPr>
              <a:xfrm>
                <a:off x="2233650" y="2558550"/>
                <a:ext cx="80402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1" h="32160" extrusionOk="0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1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Google Shape;890;p52"/>
              <p:cNvSpPr/>
              <p:nvPr/>
            </p:nvSpPr>
            <p:spPr>
              <a:xfrm>
                <a:off x="2210400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p52"/>
              <p:cNvSpPr/>
              <p:nvPr/>
            </p:nvSpPr>
            <p:spPr>
              <a:xfrm>
                <a:off x="2377425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892;p52"/>
              <p:cNvSpPr/>
              <p:nvPr/>
            </p:nvSpPr>
            <p:spPr>
              <a:xfrm>
                <a:off x="2353700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893;p52"/>
              <p:cNvSpPr/>
              <p:nvPr/>
            </p:nvSpPr>
            <p:spPr>
              <a:xfrm>
                <a:off x="2330425" y="2558550"/>
                <a:ext cx="80402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1" h="32160" extrusionOk="0">
                    <a:moveTo>
                      <a:pt x="429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1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p52"/>
              <p:cNvSpPr/>
              <p:nvPr/>
            </p:nvSpPr>
            <p:spPr>
              <a:xfrm>
                <a:off x="2306700" y="2558550"/>
                <a:ext cx="80447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79" h="32160" extrusionOk="0">
                    <a:moveTo>
                      <a:pt x="447" y="16080"/>
                    </a:moveTo>
                    <a:lnTo>
                      <a:pt x="16099" y="31731"/>
                    </a:lnTo>
                    <a:lnTo>
                      <a:pt x="31732" y="16080"/>
                    </a:lnTo>
                    <a:lnTo>
                      <a:pt x="16099" y="428"/>
                    </a:lnTo>
                    <a:close/>
                    <a:moveTo>
                      <a:pt x="16099" y="32159"/>
                    </a:moveTo>
                    <a:lnTo>
                      <a:pt x="1" y="16080"/>
                    </a:lnTo>
                    <a:lnTo>
                      <a:pt x="16099" y="0"/>
                    </a:lnTo>
                    <a:lnTo>
                      <a:pt x="32179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95" name="Google Shape;895;p52"/>
            <p:cNvSpPr/>
            <p:nvPr/>
          </p:nvSpPr>
          <p:spPr>
            <a:xfrm>
              <a:off x="2937150" y="3007525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34"/>
                  </a:lnTo>
                  <a:lnTo>
                    <a:pt x="3015" y="6049"/>
                  </a:lnTo>
                  <a:lnTo>
                    <a:pt x="6030" y="3034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52"/>
            <p:cNvSpPr/>
            <p:nvPr/>
          </p:nvSpPr>
          <p:spPr>
            <a:xfrm>
              <a:off x="2931550" y="3002400"/>
              <a:ext cx="161950" cy="161950"/>
            </a:xfrm>
            <a:custGeom>
              <a:avLst/>
              <a:gdLst/>
              <a:ahLst/>
              <a:cxnLst/>
              <a:rect l="l" t="t" r="r" b="b"/>
              <a:pathLst>
                <a:path w="6478" h="6478" extrusionOk="0">
                  <a:moveTo>
                    <a:pt x="447" y="3239"/>
                  </a:moveTo>
                  <a:lnTo>
                    <a:pt x="3239" y="6031"/>
                  </a:lnTo>
                  <a:lnTo>
                    <a:pt x="6031" y="3239"/>
                  </a:lnTo>
                  <a:lnTo>
                    <a:pt x="3239" y="429"/>
                  </a:lnTo>
                  <a:close/>
                  <a:moveTo>
                    <a:pt x="3239" y="6477"/>
                  </a:moveTo>
                  <a:lnTo>
                    <a:pt x="1" y="3239"/>
                  </a:lnTo>
                  <a:lnTo>
                    <a:pt x="3239" y="1"/>
                  </a:lnTo>
                  <a:lnTo>
                    <a:pt x="6477" y="3239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52"/>
            <p:cNvSpPr/>
            <p:nvPr/>
          </p:nvSpPr>
          <p:spPr>
            <a:xfrm>
              <a:off x="2959950" y="3030325"/>
              <a:ext cx="105175" cy="105650"/>
            </a:xfrm>
            <a:custGeom>
              <a:avLst/>
              <a:gdLst/>
              <a:ahLst/>
              <a:cxnLst/>
              <a:rect l="l" t="t" r="r" b="b"/>
              <a:pathLst>
                <a:path w="4207" h="4226" extrusionOk="0">
                  <a:moveTo>
                    <a:pt x="428" y="2122"/>
                  </a:moveTo>
                  <a:lnTo>
                    <a:pt x="2103" y="3778"/>
                  </a:lnTo>
                  <a:lnTo>
                    <a:pt x="3778" y="2122"/>
                  </a:lnTo>
                  <a:lnTo>
                    <a:pt x="2103" y="447"/>
                  </a:lnTo>
                  <a:close/>
                  <a:moveTo>
                    <a:pt x="2103" y="4225"/>
                  </a:moveTo>
                  <a:lnTo>
                    <a:pt x="0" y="2122"/>
                  </a:lnTo>
                  <a:lnTo>
                    <a:pt x="2103" y="0"/>
                  </a:lnTo>
                  <a:lnTo>
                    <a:pt x="4206" y="2122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52"/>
            <p:cNvSpPr/>
            <p:nvPr/>
          </p:nvSpPr>
          <p:spPr>
            <a:xfrm>
              <a:off x="2830125" y="2950300"/>
              <a:ext cx="500" cy="1425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19" y="0"/>
                  </a:moveTo>
                  <a:lnTo>
                    <a:pt x="1" y="19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52"/>
            <p:cNvSpPr/>
            <p:nvPr/>
          </p:nvSpPr>
          <p:spPr>
            <a:xfrm>
              <a:off x="2830600" y="2949825"/>
              <a:ext cx="950" cy="2350"/>
            </a:xfrm>
            <a:custGeom>
              <a:avLst/>
              <a:gdLst/>
              <a:ahLst/>
              <a:cxnLst/>
              <a:rect l="l" t="t" r="r" b="b"/>
              <a:pathLst>
                <a:path w="38" h="94" extrusionOk="0">
                  <a:moveTo>
                    <a:pt x="38" y="1"/>
                  </a:moveTo>
                  <a:lnTo>
                    <a:pt x="0" y="19"/>
                  </a:lnTo>
                  <a:lnTo>
                    <a:pt x="0" y="75"/>
                  </a:lnTo>
                  <a:lnTo>
                    <a:pt x="38" y="9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52"/>
            <p:cNvSpPr/>
            <p:nvPr/>
          </p:nvSpPr>
          <p:spPr>
            <a:xfrm>
              <a:off x="2831525" y="2949375"/>
              <a:ext cx="500" cy="3275"/>
            </a:xfrm>
            <a:custGeom>
              <a:avLst/>
              <a:gdLst/>
              <a:ahLst/>
              <a:cxnLst/>
              <a:rect l="l" t="t" r="r" b="b"/>
              <a:pathLst>
                <a:path w="20" h="131" extrusionOk="0">
                  <a:moveTo>
                    <a:pt x="19" y="0"/>
                  </a:moveTo>
                  <a:lnTo>
                    <a:pt x="1" y="19"/>
                  </a:lnTo>
                  <a:lnTo>
                    <a:pt x="1" y="112"/>
                  </a:lnTo>
                  <a:lnTo>
                    <a:pt x="19" y="13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52"/>
            <p:cNvSpPr/>
            <p:nvPr/>
          </p:nvSpPr>
          <p:spPr>
            <a:xfrm>
              <a:off x="2832000" y="2948900"/>
              <a:ext cx="475" cy="4225"/>
            </a:xfrm>
            <a:custGeom>
              <a:avLst/>
              <a:gdLst/>
              <a:ahLst/>
              <a:cxnLst/>
              <a:rect l="l" t="t" r="r" b="b"/>
              <a:pathLst>
                <a:path w="19" h="169" extrusionOk="0">
                  <a:moveTo>
                    <a:pt x="19" y="1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52"/>
            <p:cNvSpPr/>
            <p:nvPr/>
          </p:nvSpPr>
          <p:spPr>
            <a:xfrm>
              <a:off x="2832450" y="2948425"/>
              <a:ext cx="500" cy="5150"/>
            </a:xfrm>
            <a:custGeom>
              <a:avLst/>
              <a:gdLst/>
              <a:ahLst/>
              <a:cxnLst/>
              <a:rect l="l" t="t" r="r" b="b"/>
              <a:pathLst>
                <a:path w="20" h="206" extrusionOk="0">
                  <a:moveTo>
                    <a:pt x="19" y="1"/>
                  </a:moveTo>
                  <a:lnTo>
                    <a:pt x="1" y="20"/>
                  </a:lnTo>
                  <a:lnTo>
                    <a:pt x="1" y="187"/>
                  </a:lnTo>
                  <a:lnTo>
                    <a:pt x="19" y="20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52"/>
            <p:cNvSpPr/>
            <p:nvPr/>
          </p:nvSpPr>
          <p:spPr>
            <a:xfrm>
              <a:off x="2832925" y="2947500"/>
              <a:ext cx="475" cy="6550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19" y="1"/>
                  </a:moveTo>
                  <a:lnTo>
                    <a:pt x="0" y="38"/>
                  </a:lnTo>
                  <a:lnTo>
                    <a:pt x="0" y="243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52"/>
            <p:cNvSpPr/>
            <p:nvPr/>
          </p:nvSpPr>
          <p:spPr>
            <a:xfrm>
              <a:off x="2833375" y="2947050"/>
              <a:ext cx="500" cy="7925"/>
            </a:xfrm>
            <a:custGeom>
              <a:avLst/>
              <a:gdLst/>
              <a:ahLst/>
              <a:cxnLst/>
              <a:rect l="l" t="t" r="r" b="b"/>
              <a:pathLst>
                <a:path w="20" h="317" extrusionOk="0">
                  <a:moveTo>
                    <a:pt x="20" y="0"/>
                  </a:moveTo>
                  <a:lnTo>
                    <a:pt x="1" y="19"/>
                  </a:lnTo>
                  <a:lnTo>
                    <a:pt x="1" y="279"/>
                  </a:lnTo>
                  <a:lnTo>
                    <a:pt x="20" y="31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52"/>
            <p:cNvSpPr/>
            <p:nvPr/>
          </p:nvSpPr>
          <p:spPr>
            <a:xfrm>
              <a:off x="2833850" y="2946575"/>
              <a:ext cx="950" cy="8875"/>
            </a:xfrm>
            <a:custGeom>
              <a:avLst/>
              <a:gdLst/>
              <a:ahLst/>
              <a:cxnLst/>
              <a:rect l="l" t="t" r="r" b="b"/>
              <a:pathLst>
                <a:path w="38" h="355" extrusionOk="0">
                  <a:moveTo>
                    <a:pt x="38" y="0"/>
                  </a:moveTo>
                  <a:lnTo>
                    <a:pt x="1" y="19"/>
                  </a:lnTo>
                  <a:lnTo>
                    <a:pt x="1" y="335"/>
                  </a:lnTo>
                  <a:lnTo>
                    <a:pt x="38" y="35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52"/>
            <p:cNvSpPr/>
            <p:nvPr/>
          </p:nvSpPr>
          <p:spPr>
            <a:xfrm>
              <a:off x="2834775" y="2946100"/>
              <a:ext cx="500" cy="9800"/>
            </a:xfrm>
            <a:custGeom>
              <a:avLst/>
              <a:gdLst/>
              <a:ahLst/>
              <a:cxnLst/>
              <a:rect l="l" t="t" r="r" b="b"/>
              <a:pathLst>
                <a:path w="20" h="392" extrusionOk="0">
                  <a:moveTo>
                    <a:pt x="19" y="1"/>
                  </a:moveTo>
                  <a:lnTo>
                    <a:pt x="1" y="19"/>
                  </a:lnTo>
                  <a:lnTo>
                    <a:pt x="1" y="373"/>
                  </a:lnTo>
                  <a:lnTo>
                    <a:pt x="19" y="39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52"/>
            <p:cNvSpPr/>
            <p:nvPr/>
          </p:nvSpPr>
          <p:spPr>
            <a:xfrm>
              <a:off x="2835250" y="2945650"/>
              <a:ext cx="500" cy="10725"/>
            </a:xfrm>
            <a:custGeom>
              <a:avLst/>
              <a:gdLst/>
              <a:ahLst/>
              <a:cxnLst/>
              <a:rect l="l" t="t" r="r" b="b"/>
              <a:pathLst>
                <a:path w="20" h="429" extrusionOk="0">
                  <a:moveTo>
                    <a:pt x="19" y="0"/>
                  </a:moveTo>
                  <a:lnTo>
                    <a:pt x="0" y="19"/>
                  </a:lnTo>
                  <a:lnTo>
                    <a:pt x="0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52"/>
            <p:cNvSpPr/>
            <p:nvPr/>
          </p:nvSpPr>
          <p:spPr>
            <a:xfrm>
              <a:off x="2835725" y="2945175"/>
              <a:ext cx="475" cy="11650"/>
            </a:xfrm>
            <a:custGeom>
              <a:avLst/>
              <a:gdLst/>
              <a:ahLst/>
              <a:cxnLst/>
              <a:rect l="l" t="t" r="r" b="b"/>
              <a:pathLst>
                <a:path w="19" h="466" extrusionOk="0">
                  <a:moveTo>
                    <a:pt x="19" y="1"/>
                  </a:moveTo>
                  <a:lnTo>
                    <a:pt x="0" y="19"/>
                  </a:lnTo>
                  <a:lnTo>
                    <a:pt x="0" y="447"/>
                  </a:lnTo>
                  <a:lnTo>
                    <a:pt x="19" y="46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52"/>
            <p:cNvSpPr/>
            <p:nvPr/>
          </p:nvSpPr>
          <p:spPr>
            <a:xfrm>
              <a:off x="2836175" y="2944250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19" y="0"/>
                  </a:moveTo>
                  <a:lnTo>
                    <a:pt x="1" y="38"/>
                  </a:lnTo>
                  <a:lnTo>
                    <a:pt x="1" y="503"/>
                  </a:lnTo>
                  <a:lnTo>
                    <a:pt x="19" y="5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52"/>
            <p:cNvSpPr/>
            <p:nvPr/>
          </p:nvSpPr>
          <p:spPr>
            <a:xfrm>
              <a:off x="2836650" y="2943775"/>
              <a:ext cx="475" cy="14450"/>
            </a:xfrm>
            <a:custGeom>
              <a:avLst/>
              <a:gdLst/>
              <a:ahLst/>
              <a:cxnLst/>
              <a:rect l="l" t="t" r="r" b="b"/>
              <a:pathLst>
                <a:path w="19" h="578" extrusionOk="0">
                  <a:moveTo>
                    <a:pt x="19" y="1"/>
                  </a:moveTo>
                  <a:lnTo>
                    <a:pt x="0" y="19"/>
                  </a:lnTo>
                  <a:lnTo>
                    <a:pt x="0" y="541"/>
                  </a:lnTo>
                  <a:lnTo>
                    <a:pt x="19" y="57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52"/>
            <p:cNvSpPr/>
            <p:nvPr/>
          </p:nvSpPr>
          <p:spPr>
            <a:xfrm>
              <a:off x="2837100" y="2943325"/>
              <a:ext cx="975" cy="15375"/>
            </a:xfrm>
            <a:custGeom>
              <a:avLst/>
              <a:gdLst/>
              <a:ahLst/>
              <a:cxnLst/>
              <a:rect l="l" t="t" r="r" b="b"/>
              <a:pathLst>
                <a:path w="39" h="615" extrusionOk="0">
                  <a:moveTo>
                    <a:pt x="38" y="0"/>
                  </a:moveTo>
                  <a:lnTo>
                    <a:pt x="1" y="19"/>
                  </a:lnTo>
                  <a:lnTo>
                    <a:pt x="1" y="596"/>
                  </a:lnTo>
                  <a:lnTo>
                    <a:pt x="38" y="61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52"/>
            <p:cNvSpPr/>
            <p:nvPr/>
          </p:nvSpPr>
          <p:spPr>
            <a:xfrm>
              <a:off x="2838050" y="2942850"/>
              <a:ext cx="475" cy="16300"/>
            </a:xfrm>
            <a:custGeom>
              <a:avLst/>
              <a:gdLst/>
              <a:ahLst/>
              <a:cxnLst/>
              <a:rect l="l" t="t" r="r" b="b"/>
              <a:pathLst>
                <a:path w="19" h="652" extrusionOk="0">
                  <a:moveTo>
                    <a:pt x="19" y="1"/>
                  </a:moveTo>
                  <a:lnTo>
                    <a:pt x="0" y="19"/>
                  </a:lnTo>
                  <a:lnTo>
                    <a:pt x="0" y="633"/>
                  </a:lnTo>
                  <a:lnTo>
                    <a:pt x="19" y="65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52"/>
            <p:cNvSpPr/>
            <p:nvPr/>
          </p:nvSpPr>
          <p:spPr>
            <a:xfrm>
              <a:off x="2838500" y="2942375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19" y="1"/>
                  </a:moveTo>
                  <a:lnTo>
                    <a:pt x="1" y="20"/>
                  </a:lnTo>
                  <a:lnTo>
                    <a:pt x="1" y="671"/>
                  </a:lnTo>
                  <a:lnTo>
                    <a:pt x="19" y="69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52"/>
            <p:cNvSpPr/>
            <p:nvPr/>
          </p:nvSpPr>
          <p:spPr>
            <a:xfrm>
              <a:off x="2838975" y="2941925"/>
              <a:ext cx="475" cy="18175"/>
            </a:xfrm>
            <a:custGeom>
              <a:avLst/>
              <a:gdLst/>
              <a:ahLst/>
              <a:cxnLst/>
              <a:rect l="l" t="t" r="r" b="b"/>
              <a:pathLst>
                <a:path w="19" h="727" extrusionOk="0">
                  <a:moveTo>
                    <a:pt x="19" y="0"/>
                  </a:moveTo>
                  <a:lnTo>
                    <a:pt x="0" y="19"/>
                  </a:lnTo>
                  <a:lnTo>
                    <a:pt x="0" y="708"/>
                  </a:lnTo>
                  <a:lnTo>
                    <a:pt x="19" y="72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52"/>
            <p:cNvSpPr/>
            <p:nvPr/>
          </p:nvSpPr>
          <p:spPr>
            <a:xfrm>
              <a:off x="2839425" y="2941000"/>
              <a:ext cx="500" cy="19550"/>
            </a:xfrm>
            <a:custGeom>
              <a:avLst/>
              <a:gdLst/>
              <a:ahLst/>
              <a:cxnLst/>
              <a:rect l="l" t="t" r="r" b="b"/>
              <a:pathLst>
                <a:path w="20" h="782" extrusionOk="0">
                  <a:moveTo>
                    <a:pt x="20" y="0"/>
                  </a:moveTo>
                  <a:lnTo>
                    <a:pt x="1" y="37"/>
                  </a:lnTo>
                  <a:lnTo>
                    <a:pt x="1" y="763"/>
                  </a:lnTo>
                  <a:lnTo>
                    <a:pt x="20" y="782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52"/>
            <p:cNvSpPr/>
            <p:nvPr/>
          </p:nvSpPr>
          <p:spPr>
            <a:xfrm>
              <a:off x="2839900" y="2940525"/>
              <a:ext cx="500" cy="20950"/>
            </a:xfrm>
            <a:custGeom>
              <a:avLst/>
              <a:gdLst/>
              <a:ahLst/>
              <a:cxnLst/>
              <a:rect l="l" t="t" r="r" b="b"/>
              <a:pathLst>
                <a:path w="20" h="838" extrusionOk="0">
                  <a:moveTo>
                    <a:pt x="19" y="1"/>
                  </a:moveTo>
                  <a:lnTo>
                    <a:pt x="1" y="19"/>
                  </a:lnTo>
                  <a:lnTo>
                    <a:pt x="1" y="801"/>
                  </a:lnTo>
                  <a:lnTo>
                    <a:pt x="19" y="83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52"/>
            <p:cNvSpPr/>
            <p:nvPr/>
          </p:nvSpPr>
          <p:spPr>
            <a:xfrm>
              <a:off x="2840375" y="2940050"/>
              <a:ext cx="950" cy="21900"/>
            </a:xfrm>
            <a:custGeom>
              <a:avLst/>
              <a:gdLst/>
              <a:ahLst/>
              <a:cxnLst/>
              <a:rect l="l" t="t" r="r" b="b"/>
              <a:pathLst>
                <a:path w="38" h="876" extrusionOk="0">
                  <a:moveTo>
                    <a:pt x="37" y="1"/>
                  </a:moveTo>
                  <a:lnTo>
                    <a:pt x="0" y="20"/>
                  </a:lnTo>
                  <a:lnTo>
                    <a:pt x="0" y="857"/>
                  </a:lnTo>
                  <a:lnTo>
                    <a:pt x="37" y="876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52"/>
            <p:cNvSpPr/>
            <p:nvPr/>
          </p:nvSpPr>
          <p:spPr>
            <a:xfrm>
              <a:off x="2841300" y="2939600"/>
              <a:ext cx="475" cy="22825"/>
            </a:xfrm>
            <a:custGeom>
              <a:avLst/>
              <a:gdLst/>
              <a:ahLst/>
              <a:cxnLst/>
              <a:rect l="l" t="t" r="r" b="b"/>
              <a:pathLst>
                <a:path w="19" h="913" extrusionOk="0">
                  <a:moveTo>
                    <a:pt x="19" y="0"/>
                  </a:moveTo>
                  <a:lnTo>
                    <a:pt x="0" y="19"/>
                  </a:lnTo>
                  <a:lnTo>
                    <a:pt x="0" y="894"/>
                  </a:lnTo>
                  <a:lnTo>
                    <a:pt x="19" y="91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52"/>
            <p:cNvSpPr/>
            <p:nvPr/>
          </p:nvSpPr>
          <p:spPr>
            <a:xfrm>
              <a:off x="2841750" y="2939125"/>
              <a:ext cx="500" cy="23750"/>
            </a:xfrm>
            <a:custGeom>
              <a:avLst/>
              <a:gdLst/>
              <a:ahLst/>
              <a:cxnLst/>
              <a:rect l="l" t="t" r="r" b="b"/>
              <a:pathLst>
                <a:path w="20" h="950" extrusionOk="0">
                  <a:moveTo>
                    <a:pt x="20" y="1"/>
                  </a:moveTo>
                  <a:lnTo>
                    <a:pt x="1" y="19"/>
                  </a:lnTo>
                  <a:lnTo>
                    <a:pt x="1" y="931"/>
                  </a:lnTo>
                  <a:lnTo>
                    <a:pt x="20" y="950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52"/>
            <p:cNvSpPr/>
            <p:nvPr/>
          </p:nvSpPr>
          <p:spPr>
            <a:xfrm>
              <a:off x="2842225" y="2938675"/>
              <a:ext cx="500" cy="24675"/>
            </a:xfrm>
            <a:custGeom>
              <a:avLst/>
              <a:gdLst/>
              <a:ahLst/>
              <a:cxnLst/>
              <a:rect l="l" t="t" r="r" b="b"/>
              <a:pathLst>
                <a:path w="20" h="987" extrusionOk="0">
                  <a:moveTo>
                    <a:pt x="19" y="0"/>
                  </a:moveTo>
                  <a:lnTo>
                    <a:pt x="1" y="19"/>
                  </a:lnTo>
                  <a:lnTo>
                    <a:pt x="1" y="968"/>
                  </a:lnTo>
                  <a:lnTo>
                    <a:pt x="19" y="98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52"/>
            <p:cNvSpPr/>
            <p:nvPr/>
          </p:nvSpPr>
          <p:spPr>
            <a:xfrm>
              <a:off x="2842700" y="2937725"/>
              <a:ext cx="475" cy="26100"/>
            </a:xfrm>
            <a:custGeom>
              <a:avLst/>
              <a:gdLst/>
              <a:ahLst/>
              <a:cxnLst/>
              <a:rect l="l" t="t" r="r" b="b"/>
              <a:pathLst>
                <a:path w="19" h="1044" extrusionOk="0">
                  <a:moveTo>
                    <a:pt x="19" y="1"/>
                  </a:moveTo>
                  <a:lnTo>
                    <a:pt x="0" y="38"/>
                  </a:lnTo>
                  <a:lnTo>
                    <a:pt x="0" y="1024"/>
                  </a:lnTo>
                  <a:lnTo>
                    <a:pt x="19" y="104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52"/>
            <p:cNvSpPr/>
            <p:nvPr/>
          </p:nvSpPr>
          <p:spPr>
            <a:xfrm>
              <a:off x="2843150" y="2937275"/>
              <a:ext cx="500" cy="27475"/>
            </a:xfrm>
            <a:custGeom>
              <a:avLst/>
              <a:gdLst/>
              <a:ahLst/>
              <a:cxnLst/>
              <a:rect l="l" t="t" r="r" b="b"/>
              <a:pathLst>
                <a:path w="20" h="1099" extrusionOk="0">
                  <a:moveTo>
                    <a:pt x="19" y="0"/>
                  </a:moveTo>
                  <a:lnTo>
                    <a:pt x="1" y="19"/>
                  </a:lnTo>
                  <a:lnTo>
                    <a:pt x="1" y="1061"/>
                  </a:lnTo>
                  <a:lnTo>
                    <a:pt x="19" y="109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52"/>
            <p:cNvSpPr/>
            <p:nvPr/>
          </p:nvSpPr>
          <p:spPr>
            <a:xfrm>
              <a:off x="2843625" y="2936800"/>
              <a:ext cx="950" cy="28400"/>
            </a:xfrm>
            <a:custGeom>
              <a:avLst/>
              <a:gdLst/>
              <a:ahLst/>
              <a:cxnLst/>
              <a:rect l="l" t="t" r="r" b="b"/>
              <a:pathLst>
                <a:path w="38" h="1136" extrusionOk="0">
                  <a:moveTo>
                    <a:pt x="38" y="1"/>
                  </a:moveTo>
                  <a:lnTo>
                    <a:pt x="0" y="19"/>
                  </a:lnTo>
                  <a:lnTo>
                    <a:pt x="0" y="1117"/>
                  </a:lnTo>
                  <a:lnTo>
                    <a:pt x="38" y="1136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52"/>
            <p:cNvSpPr/>
            <p:nvPr/>
          </p:nvSpPr>
          <p:spPr>
            <a:xfrm>
              <a:off x="2844550" y="2936350"/>
              <a:ext cx="500" cy="29325"/>
            </a:xfrm>
            <a:custGeom>
              <a:avLst/>
              <a:gdLst/>
              <a:ahLst/>
              <a:cxnLst/>
              <a:rect l="l" t="t" r="r" b="b"/>
              <a:pathLst>
                <a:path w="20" h="1173" extrusionOk="0">
                  <a:moveTo>
                    <a:pt x="19" y="0"/>
                  </a:moveTo>
                  <a:lnTo>
                    <a:pt x="1" y="19"/>
                  </a:lnTo>
                  <a:lnTo>
                    <a:pt x="1" y="1154"/>
                  </a:lnTo>
                  <a:lnTo>
                    <a:pt x="19" y="117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52"/>
            <p:cNvSpPr/>
            <p:nvPr/>
          </p:nvSpPr>
          <p:spPr>
            <a:xfrm>
              <a:off x="2845025" y="2935875"/>
              <a:ext cx="475" cy="30275"/>
            </a:xfrm>
            <a:custGeom>
              <a:avLst/>
              <a:gdLst/>
              <a:ahLst/>
              <a:cxnLst/>
              <a:rect l="l" t="t" r="r" b="b"/>
              <a:pathLst>
                <a:path w="19" h="1211" extrusionOk="0">
                  <a:moveTo>
                    <a:pt x="19" y="0"/>
                  </a:moveTo>
                  <a:lnTo>
                    <a:pt x="0" y="19"/>
                  </a:lnTo>
                  <a:lnTo>
                    <a:pt x="0" y="1192"/>
                  </a:lnTo>
                  <a:lnTo>
                    <a:pt x="19" y="121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52"/>
            <p:cNvSpPr/>
            <p:nvPr/>
          </p:nvSpPr>
          <p:spPr>
            <a:xfrm>
              <a:off x="2845475" y="2935400"/>
              <a:ext cx="500" cy="31200"/>
            </a:xfrm>
            <a:custGeom>
              <a:avLst/>
              <a:gdLst/>
              <a:ahLst/>
              <a:cxnLst/>
              <a:rect l="l" t="t" r="r" b="b"/>
              <a:pathLst>
                <a:path w="20" h="1248" extrusionOk="0">
                  <a:moveTo>
                    <a:pt x="19" y="1"/>
                  </a:moveTo>
                  <a:lnTo>
                    <a:pt x="1" y="19"/>
                  </a:lnTo>
                  <a:lnTo>
                    <a:pt x="1" y="1229"/>
                  </a:lnTo>
                  <a:lnTo>
                    <a:pt x="19" y="124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52"/>
            <p:cNvSpPr/>
            <p:nvPr/>
          </p:nvSpPr>
          <p:spPr>
            <a:xfrm>
              <a:off x="2845950" y="2934475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9" y="1"/>
                  </a:moveTo>
                  <a:lnTo>
                    <a:pt x="0" y="38"/>
                  </a:lnTo>
                  <a:lnTo>
                    <a:pt x="0" y="1285"/>
                  </a:lnTo>
                  <a:lnTo>
                    <a:pt x="19" y="130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52"/>
            <p:cNvSpPr/>
            <p:nvPr/>
          </p:nvSpPr>
          <p:spPr>
            <a:xfrm>
              <a:off x="2846425" y="2934000"/>
              <a:ext cx="475" cy="34000"/>
            </a:xfrm>
            <a:custGeom>
              <a:avLst/>
              <a:gdLst/>
              <a:ahLst/>
              <a:cxnLst/>
              <a:rect l="l" t="t" r="r" b="b"/>
              <a:pathLst>
                <a:path w="19" h="1360" extrusionOk="0">
                  <a:moveTo>
                    <a:pt x="19" y="1"/>
                  </a:moveTo>
                  <a:lnTo>
                    <a:pt x="0" y="20"/>
                  </a:lnTo>
                  <a:lnTo>
                    <a:pt x="0" y="1322"/>
                  </a:lnTo>
                  <a:lnTo>
                    <a:pt x="19" y="136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52"/>
            <p:cNvSpPr/>
            <p:nvPr/>
          </p:nvSpPr>
          <p:spPr>
            <a:xfrm>
              <a:off x="2846875" y="2933550"/>
              <a:ext cx="950" cy="34925"/>
            </a:xfrm>
            <a:custGeom>
              <a:avLst/>
              <a:gdLst/>
              <a:ahLst/>
              <a:cxnLst/>
              <a:rect l="l" t="t" r="r" b="b"/>
              <a:pathLst>
                <a:path w="38" h="1397" extrusionOk="0">
                  <a:moveTo>
                    <a:pt x="38" y="0"/>
                  </a:moveTo>
                  <a:lnTo>
                    <a:pt x="1" y="19"/>
                  </a:lnTo>
                  <a:lnTo>
                    <a:pt x="1" y="1378"/>
                  </a:lnTo>
                  <a:lnTo>
                    <a:pt x="38" y="1396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52"/>
            <p:cNvSpPr/>
            <p:nvPr/>
          </p:nvSpPr>
          <p:spPr>
            <a:xfrm>
              <a:off x="2847800" y="2933075"/>
              <a:ext cx="500" cy="35850"/>
            </a:xfrm>
            <a:custGeom>
              <a:avLst/>
              <a:gdLst/>
              <a:ahLst/>
              <a:cxnLst/>
              <a:rect l="l" t="t" r="r" b="b"/>
              <a:pathLst>
                <a:path w="20" h="1434" extrusionOk="0">
                  <a:moveTo>
                    <a:pt x="20" y="1"/>
                  </a:moveTo>
                  <a:lnTo>
                    <a:pt x="1" y="19"/>
                  </a:lnTo>
                  <a:lnTo>
                    <a:pt x="1" y="1415"/>
                  </a:lnTo>
                  <a:lnTo>
                    <a:pt x="20" y="1434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52"/>
            <p:cNvSpPr/>
            <p:nvPr/>
          </p:nvSpPr>
          <p:spPr>
            <a:xfrm>
              <a:off x="2848275" y="2932625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9" y="0"/>
                  </a:moveTo>
                  <a:lnTo>
                    <a:pt x="1" y="19"/>
                  </a:lnTo>
                  <a:lnTo>
                    <a:pt x="1" y="1452"/>
                  </a:lnTo>
                  <a:lnTo>
                    <a:pt x="19" y="147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52"/>
            <p:cNvSpPr/>
            <p:nvPr/>
          </p:nvSpPr>
          <p:spPr>
            <a:xfrm>
              <a:off x="2848750" y="2932150"/>
              <a:ext cx="475" cy="37700"/>
            </a:xfrm>
            <a:custGeom>
              <a:avLst/>
              <a:gdLst/>
              <a:ahLst/>
              <a:cxnLst/>
              <a:rect l="l" t="t" r="r" b="b"/>
              <a:pathLst>
                <a:path w="19" h="1508" extrusionOk="0">
                  <a:moveTo>
                    <a:pt x="19" y="1"/>
                  </a:moveTo>
                  <a:lnTo>
                    <a:pt x="0" y="19"/>
                  </a:lnTo>
                  <a:lnTo>
                    <a:pt x="0" y="1489"/>
                  </a:lnTo>
                  <a:lnTo>
                    <a:pt x="19" y="150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52"/>
            <p:cNvSpPr/>
            <p:nvPr/>
          </p:nvSpPr>
          <p:spPr>
            <a:xfrm>
              <a:off x="2849200" y="2931225"/>
              <a:ext cx="500" cy="39100"/>
            </a:xfrm>
            <a:custGeom>
              <a:avLst/>
              <a:gdLst/>
              <a:ahLst/>
              <a:cxnLst/>
              <a:rect l="l" t="t" r="r" b="b"/>
              <a:pathLst>
                <a:path w="20" h="1564" extrusionOk="0">
                  <a:moveTo>
                    <a:pt x="19" y="0"/>
                  </a:moveTo>
                  <a:lnTo>
                    <a:pt x="1" y="38"/>
                  </a:lnTo>
                  <a:lnTo>
                    <a:pt x="1" y="1545"/>
                  </a:lnTo>
                  <a:lnTo>
                    <a:pt x="19" y="156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52"/>
            <p:cNvSpPr/>
            <p:nvPr/>
          </p:nvSpPr>
          <p:spPr>
            <a:xfrm>
              <a:off x="2849675" y="2930750"/>
              <a:ext cx="475" cy="40500"/>
            </a:xfrm>
            <a:custGeom>
              <a:avLst/>
              <a:gdLst/>
              <a:ahLst/>
              <a:cxnLst/>
              <a:rect l="l" t="t" r="r" b="b"/>
              <a:pathLst>
                <a:path w="19" h="1620" extrusionOk="0">
                  <a:moveTo>
                    <a:pt x="19" y="1"/>
                  </a:moveTo>
                  <a:lnTo>
                    <a:pt x="0" y="19"/>
                  </a:lnTo>
                  <a:lnTo>
                    <a:pt x="0" y="1583"/>
                  </a:lnTo>
                  <a:lnTo>
                    <a:pt x="19" y="162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52"/>
            <p:cNvSpPr/>
            <p:nvPr/>
          </p:nvSpPr>
          <p:spPr>
            <a:xfrm>
              <a:off x="2850125" y="2930300"/>
              <a:ext cx="975" cy="41425"/>
            </a:xfrm>
            <a:custGeom>
              <a:avLst/>
              <a:gdLst/>
              <a:ahLst/>
              <a:cxnLst/>
              <a:rect l="l" t="t" r="r" b="b"/>
              <a:pathLst>
                <a:path w="39" h="1657" extrusionOk="0">
                  <a:moveTo>
                    <a:pt x="38" y="0"/>
                  </a:moveTo>
                  <a:lnTo>
                    <a:pt x="1" y="19"/>
                  </a:lnTo>
                  <a:lnTo>
                    <a:pt x="1" y="1638"/>
                  </a:lnTo>
                  <a:lnTo>
                    <a:pt x="38" y="1656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52"/>
            <p:cNvSpPr/>
            <p:nvPr/>
          </p:nvSpPr>
          <p:spPr>
            <a:xfrm>
              <a:off x="2851075" y="2929825"/>
              <a:ext cx="475" cy="42375"/>
            </a:xfrm>
            <a:custGeom>
              <a:avLst/>
              <a:gdLst/>
              <a:ahLst/>
              <a:cxnLst/>
              <a:rect l="l" t="t" r="r" b="b"/>
              <a:pathLst>
                <a:path w="19" h="1695" extrusionOk="0">
                  <a:moveTo>
                    <a:pt x="19" y="0"/>
                  </a:moveTo>
                  <a:lnTo>
                    <a:pt x="0" y="19"/>
                  </a:lnTo>
                  <a:lnTo>
                    <a:pt x="0" y="1675"/>
                  </a:lnTo>
                  <a:lnTo>
                    <a:pt x="19" y="169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52"/>
            <p:cNvSpPr/>
            <p:nvPr/>
          </p:nvSpPr>
          <p:spPr>
            <a:xfrm>
              <a:off x="2851525" y="2929350"/>
              <a:ext cx="500" cy="43300"/>
            </a:xfrm>
            <a:custGeom>
              <a:avLst/>
              <a:gdLst/>
              <a:ahLst/>
              <a:cxnLst/>
              <a:rect l="l" t="t" r="r" b="b"/>
              <a:pathLst>
                <a:path w="20" h="1732" extrusionOk="0">
                  <a:moveTo>
                    <a:pt x="19" y="1"/>
                  </a:moveTo>
                  <a:lnTo>
                    <a:pt x="1" y="19"/>
                  </a:lnTo>
                  <a:lnTo>
                    <a:pt x="1" y="1713"/>
                  </a:lnTo>
                  <a:lnTo>
                    <a:pt x="19" y="173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52"/>
            <p:cNvSpPr/>
            <p:nvPr/>
          </p:nvSpPr>
          <p:spPr>
            <a:xfrm>
              <a:off x="2852000" y="2928900"/>
              <a:ext cx="475" cy="44225"/>
            </a:xfrm>
            <a:custGeom>
              <a:avLst/>
              <a:gdLst/>
              <a:ahLst/>
              <a:cxnLst/>
              <a:rect l="l" t="t" r="r" b="b"/>
              <a:pathLst>
                <a:path w="19" h="1769" extrusionOk="0">
                  <a:moveTo>
                    <a:pt x="19" y="0"/>
                  </a:moveTo>
                  <a:lnTo>
                    <a:pt x="0" y="19"/>
                  </a:lnTo>
                  <a:lnTo>
                    <a:pt x="0" y="1750"/>
                  </a:lnTo>
                  <a:lnTo>
                    <a:pt x="19" y="176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52"/>
            <p:cNvSpPr/>
            <p:nvPr/>
          </p:nvSpPr>
          <p:spPr>
            <a:xfrm>
              <a:off x="2852475" y="2927975"/>
              <a:ext cx="475" cy="45600"/>
            </a:xfrm>
            <a:custGeom>
              <a:avLst/>
              <a:gdLst/>
              <a:ahLst/>
              <a:cxnLst/>
              <a:rect l="l" t="t" r="r" b="b"/>
              <a:pathLst>
                <a:path w="19" h="1824" extrusionOk="0">
                  <a:moveTo>
                    <a:pt x="19" y="0"/>
                  </a:moveTo>
                  <a:lnTo>
                    <a:pt x="0" y="37"/>
                  </a:lnTo>
                  <a:lnTo>
                    <a:pt x="0" y="1805"/>
                  </a:lnTo>
                  <a:lnTo>
                    <a:pt x="19" y="182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52"/>
            <p:cNvSpPr/>
            <p:nvPr/>
          </p:nvSpPr>
          <p:spPr>
            <a:xfrm>
              <a:off x="2852925" y="2927500"/>
              <a:ext cx="500" cy="47025"/>
            </a:xfrm>
            <a:custGeom>
              <a:avLst/>
              <a:gdLst/>
              <a:ahLst/>
              <a:cxnLst/>
              <a:rect l="l" t="t" r="r" b="b"/>
              <a:pathLst>
                <a:path w="20" h="1881" extrusionOk="0">
                  <a:moveTo>
                    <a:pt x="19" y="0"/>
                  </a:moveTo>
                  <a:lnTo>
                    <a:pt x="1" y="19"/>
                  </a:lnTo>
                  <a:lnTo>
                    <a:pt x="1" y="1843"/>
                  </a:lnTo>
                  <a:lnTo>
                    <a:pt x="19" y="188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52"/>
            <p:cNvSpPr/>
            <p:nvPr/>
          </p:nvSpPr>
          <p:spPr>
            <a:xfrm>
              <a:off x="2853400" y="2927025"/>
              <a:ext cx="950" cy="47950"/>
            </a:xfrm>
            <a:custGeom>
              <a:avLst/>
              <a:gdLst/>
              <a:ahLst/>
              <a:cxnLst/>
              <a:rect l="l" t="t" r="r" b="b"/>
              <a:pathLst>
                <a:path w="38" h="1918" extrusionOk="0">
                  <a:moveTo>
                    <a:pt x="37" y="1"/>
                  </a:moveTo>
                  <a:lnTo>
                    <a:pt x="0" y="19"/>
                  </a:lnTo>
                  <a:lnTo>
                    <a:pt x="0" y="1899"/>
                  </a:lnTo>
                  <a:lnTo>
                    <a:pt x="37" y="1918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52"/>
            <p:cNvSpPr/>
            <p:nvPr/>
          </p:nvSpPr>
          <p:spPr>
            <a:xfrm>
              <a:off x="2854325" y="2926575"/>
              <a:ext cx="500" cy="48875"/>
            </a:xfrm>
            <a:custGeom>
              <a:avLst/>
              <a:gdLst/>
              <a:ahLst/>
              <a:cxnLst/>
              <a:rect l="l" t="t" r="r" b="b"/>
              <a:pathLst>
                <a:path w="20" h="1955" extrusionOk="0">
                  <a:moveTo>
                    <a:pt x="19" y="0"/>
                  </a:moveTo>
                  <a:lnTo>
                    <a:pt x="0" y="19"/>
                  </a:lnTo>
                  <a:lnTo>
                    <a:pt x="0" y="1936"/>
                  </a:lnTo>
                  <a:lnTo>
                    <a:pt x="19" y="195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52"/>
            <p:cNvSpPr/>
            <p:nvPr/>
          </p:nvSpPr>
          <p:spPr>
            <a:xfrm>
              <a:off x="2854800" y="2926100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19" y="1"/>
                  </a:moveTo>
                  <a:lnTo>
                    <a:pt x="0" y="19"/>
                  </a:lnTo>
                  <a:lnTo>
                    <a:pt x="0" y="1973"/>
                  </a:lnTo>
                  <a:lnTo>
                    <a:pt x="19" y="199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52"/>
            <p:cNvSpPr/>
            <p:nvPr/>
          </p:nvSpPr>
          <p:spPr>
            <a:xfrm>
              <a:off x="2855250" y="2925625"/>
              <a:ext cx="500" cy="50750"/>
            </a:xfrm>
            <a:custGeom>
              <a:avLst/>
              <a:gdLst/>
              <a:ahLst/>
              <a:cxnLst/>
              <a:rect l="l" t="t" r="r" b="b"/>
              <a:pathLst>
                <a:path w="20" h="2030" extrusionOk="0">
                  <a:moveTo>
                    <a:pt x="19" y="1"/>
                  </a:moveTo>
                  <a:lnTo>
                    <a:pt x="1" y="20"/>
                  </a:lnTo>
                  <a:lnTo>
                    <a:pt x="1" y="2011"/>
                  </a:lnTo>
                  <a:lnTo>
                    <a:pt x="19" y="203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52"/>
            <p:cNvSpPr/>
            <p:nvPr/>
          </p:nvSpPr>
          <p:spPr>
            <a:xfrm>
              <a:off x="2855725" y="2924700"/>
              <a:ext cx="475" cy="52150"/>
            </a:xfrm>
            <a:custGeom>
              <a:avLst/>
              <a:gdLst/>
              <a:ahLst/>
              <a:cxnLst/>
              <a:rect l="l" t="t" r="r" b="b"/>
              <a:pathLst>
                <a:path w="19" h="2086" extrusionOk="0">
                  <a:moveTo>
                    <a:pt x="19" y="1"/>
                  </a:moveTo>
                  <a:lnTo>
                    <a:pt x="0" y="38"/>
                  </a:lnTo>
                  <a:lnTo>
                    <a:pt x="0" y="2067"/>
                  </a:lnTo>
                  <a:lnTo>
                    <a:pt x="19" y="20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52"/>
            <p:cNvSpPr/>
            <p:nvPr/>
          </p:nvSpPr>
          <p:spPr>
            <a:xfrm>
              <a:off x="2856175" y="2924250"/>
              <a:ext cx="500" cy="53525"/>
            </a:xfrm>
            <a:custGeom>
              <a:avLst/>
              <a:gdLst/>
              <a:ahLst/>
              <a:cxnLst/>
              <a:rect l="l" t="t" r="r" b="b"/>
              <a:pathLst>
                <a:path w="20" h="2141" extrusionOk="0">
                  <a:moveTo>
                    <a:pt x="20" y="0"/>
                  </a:moveTo>
                  <a:lnTo>
                    <a:pt x="1" y="19"/>
                  </a:lnTo>
                  <a:lnTo>
                    <a:pt x="1" y="2103"/>
                  </a:lnTo>
                  <a:lnTo>
                    <a:pt x="20" y="2140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52"/>
            <p:cNvSpPr/>
            <p:nvPr/>
          </p:nvSpPr>
          <p:spPr>
            <a:xfrm>
              <a:off x="2856650" y="2923775"/>
              <a:ext cx="950" cy="54450"/>
            </a:xfrm>
            <a:custGeom>
              <a:avLst/>
              <a:gdLst/>
              <a:ahLst/>
              <a:cxnLst/>
              <a:rect l="l" t="t" r="r" b="b"/>
              <a:pathLst>
                <a:path w="38" h="2178" extrusionOk="0">
                  <a:moveTo>
                    <a:pt x="38" y="1"/>
                  </a:moveTo>
                  <a:lnTo>
                    <a:pt x="1" y="19"/>
                  </a:lnTo>
                  <a:lnTo>
                    <a:pt x="1" y="2159"/>
                  </a:lnTo>
                  <a:lnTo>
                    <a:pt x="38" y="2178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52"/>
            <p:cNvSpPr/>
            <p:nvPr/>
          </p:nvSpPr>
          <p:spPr>
            <a:xfrm>
              <a:off x="2857575" y="2923300"/>
              <a:ext cx="500" cy="55400"/>
            </a:xfrm>
            <a:custGeom>
              <a:avLst/>
              <a:gdLst/>
              <a:ahLst/>
              <a:cxnLst/>
              <a:rect l="l" t="t" r="r" b="b"/>
              <a:pathLst>
                <a:path w="20" h="2216" extrusionOk="0">
                  <a:moveTo>
                    <a:pt x="19" y="1"/>
                  </a:moveTo>
                  <a:lnTo>
                    <a:pt x="1" y="20"/>
                  </a:lnTo>
                  <a:lnTo>
                    <a:pt x="1" y="2197"/>
                  </a:lnTo>
                  <a:lnTo>
                    <a:pt x="19" y="221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52"/>
            <p:cNvSpPr/>
            <p:nvPr/>
          </p:nvSpPr>
          <p:spPr>
            <a:xfrm>
              <a:off x="2858050" y="2922850"/>
              <a:ext cx="475" cy="56325"/>
            </a:xfrm>
            <a:custGeom>
              <a:avLst/>
              <a:gdLst/>
              <a:ahLst/>
              <a:cxnLst/>
              <a:rect l="l" t="t" r="r" b="b"/>
              <a:pathLst>
                <a:path w="19" h="2253" extrusionOk="0">
                  <a:moveTo>
                    <a:pt x="19" y="0"/>
                  </a:moveTo>
                  <a:lnTo>
                    <a:pt x="0" y="19"/>
                  </a:lnTo>
                  <a:lnTo>
                    <a:pt x="0" y="2234"/>
                  </a:lnTo>
                  <a:lnTo>
                    <a:pt x="19" y="225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52"/>
            <p:cNvSpPr/>
            <p:nvPr/>
          </p:nvSpPr>
          <p:spPr>
            <a:xfrm>
              <a:off x="2858500" y="2922375"/>
              <a:ext cx="500" cy="57250"/>
            </a:xfrm>
            <a:custGeom>
              <a:avLst/>
              <a:gdLst/>
              <a:ahLst/>
              <a:cxnLst/>
              <a:rect l="l" t="t" r="r" b="b"/>
              <a:pathLst>
                <a:path w="20" h="2290" extrusionOk="0">
                  <a:moveTo>
                    <a:pt x="20" y="1"/>
                  </a:moveTo>
                  <a:lnTo>
                    <a:pt x="1" y="19"/>
                  </a:lnTo>
                  <a:lnTo>
                    <a:pt x="1" y="2271"/>
                  </a:lnTo>
                  <a:lnTo>
                    <a:pt x="20" y="2290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52"/>
            <p:cNvSpPr/>
            <p:nvPr/>
          </p:nvSpPr>
          <p:spPr>
            <a:xfrm>
              <a:off x="2858975" y="2921925"/>
              <a:ext cx="500" cy="58175"/>
            </a:xfrm>
            <a:custGeom>
              <a:avLst/>
              <a:gdLst/>
              <a:ahLst/>
              <a:cxnLst/>
              <a:rect l="l" t="t" r="r" b="b"/>
              <a:pathLst>
                <a:path w="20" h="2327" extrusionOk="0">
                  <a:moveTo>
                    <a:pt x="19" y="0"/>
                  </a:moveTo>
                  <a:lnTo>
                    <a:pt x="1" y="19"/>
                  </a:lnTo>
                  <a:lnTo>
                    <a:pt x="1" y="2308"/>
                  </a:lnTo>
                  <a:lnTo>
                    <a:pt x="19" y="2326"/>
                  </a:lnTo>
                  <a:lnTo>
                    <a:pt x="19" y="2308"/>
                  </a:lnTo>
                  <a:lnTo>
                    <a:pt x="19" y="19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52"/>
            <p:cNvSpPr/>
            <p:nvPr/>
          </p:nvSpPr>
          <p:spPr>
            <a:xfrm>
              <a:off x="2859450" y="2922375"/>
              <a:ext cx="475" cy="57250"/>
            </a:xfrm>
            <a:custGeom>
              <a:avLst/>
              <a:gdLst/>
              <a:ahLst/>
              <a:cxnLst/>
              <a:rect l="l" t="t" r="r" b="b"/>
              <a:pathLst>
                <a:path w="19" h="2290" extrusionOk="0">
                  <a:moveTo>
                    <a:pt x="0" y="1"/>
                  </a:moveTo>
                  <a:lnTo>
                    <a:pt x="0" y="2290"/>
                  </a:lnTo>
                  <a:lnTo>
                    <a:pt x="19" y="2271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52"/>
            <p:cNvSpPr/>
            <p:nvPr/>
          </p:nvSpPr>
          <p:spPr>
            <a:xfrm>
              <a:off x="2859900" y="2922850"/>
              <a:ext cx="950" cy="56325"/>
            </a:xfrm>
            <a:custGeom>
              <a:avLst/>
              <a:gdLst/>
              <a:ahLst/>
              <a:cxnLst/>
              <a:rect l="l" t="t" r="r" b="b"/>
              <a:pathLst>
                <a:path w="38" h="2253" extrusionOk="0">
                  <a:moveTo>
                    <a:pt x="1" y="0"/>
                  </a:moveTo>
                  <a:lnTo>
                    <a:pt x="1" y="2252"/>
                  </a:lnTo>
                  <a:lnTo>
                    <a:pt x="38" y="2234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52"/>
            <p:cNvSpPr/>
            <p:nvPr/>
          </p:nvSpPr>
          <p:spPr>
            <a:xfrm>
              <a:off x="2860850" y="2923300"/>
              <a:ext cx="475" cy="55400"/>
            </a:xfrm>
            <a:custGeom>
              <a:avLst/>
              <a:gdLst/>
              <a:ahLst/>
              <a:cxnLst/>
              <a:rect l="l" t="t" r="r" b="b"/>
              <a:pathLst>
                <a:path w="19" h="2216" extrusionOk="0">
                  <a:moveTo>
                    <a:pt x="0" y="1"/>
                  </a:moveTo>
                  <a:lnTo>
                    <a:pt x="0" y="2216"/>
                  </a:lnTo>
                  <a:lnTo>
                    <a:pt x="19" y="2197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52"/>
            <p:cNvSpPr/>
            <p:nvPr/>
          </p:nvSpPr>
          <p:spPr>
            <a:xfrm>
              <a:off x="2861300" y="2923775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" y="1"/>
                  </a:moveTo>
                  <a:lnTo>
                    <a:pt x="1" y="2178"/>
                  </a:lnTo>
                  <a:lnTo>
                    <a:pt x="19" y="215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52"/>
            <p:cNvSpPr/>
            <p:nvPr/>
          </p:nvSpPr>
          <p:spPr>
            <a:xfrm>
              <a:off x="2861775" y="2924250"/>
              <a:ext cx="475" cy="53525"/>
            </a:xfrm>
            <a:custGeom>
              <a:avLst/>
              <a:gdLst/>
              <a:ahLst/>
              <a:cxnLst/>
              <a:rect l="l" t="t" r="r" b="b"/>
              <a:pathLst>
                <a:path w="19" h="2141" extrusionOk="0">
                  <a:moveTo>
                    <a:pt x="0" y="0"/>
                  </a:moveTo>
                  <a:lnTo>
                    <a:pt x="0" y="2140"/>
                  </a:lnTo>
                  <a:lnTo>
                    <a:pt x="19" y="210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52"/>
            <p:cNvSpPr/>
            <p:nvPr/>
          </p:nvSpPr>
          <p:spPr>
            <a:xfrm>
              <a:off x="2862225" y="2924700"/>
              <a:ext cx="500" cy="52150"/>
            </a:xfrm>
            <a:custGeom>
              <a:avLst/>
              <a:gdLst/>
              <a:ahLst/>
              <a:cxnLst/>
              <a:rect l="l" t="t" r="r" b="b"/>
              <a:pathLst>
                <a:path w="20" h="2086" extrusionOk="0">
                  <a:moveTo>
                    <a:pt x="1" y="1"/>
                  </a:moveTo>
                  <a:lnTo>
                    <a:pt x="1" y="2085"/>
                  </a:lnTo>
                  <a:lnTo>
                    <a:pt x="19" y="2067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52"/>
            <p:cNvSpPr/>
            <p:nvPr/>
          </p:nvSpPr>
          <p:spPr>
            <a:xfrm>
              <a:off x="2862700" y="2925625"/>
              <a:ext cx="950" cy="50750"/>
            </a:xfrm>
            <a:custGeom>
              <a:avLst/>
              <a:gdLst/>
              <a:ahLst/>
              <a:cxnLst/>
              <a:rect l="l" t="t" r="r" b="b"/>
              <a:pathLst>
                <a:path w="38" h="2030" extrusionOk="0">
                  <a:moveTo>
                    <a:pt x="0" y="1"/>
                  </a:moveTo>
                  <a:lnTo>
                    <a:pt x="0" y="2030"/>
                  </a:lnTo>
                  <a:lnTo>
                    <a:pt x="38" y="2011"/>
                  </a:lnTo>
                  <a:lnTo>
                    <a:pt x="38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52"/>
            <p:cNvSpPr/>
            <p:nvPr/>
          </p:nvSpPr>
          <p:spPr>
            <a:xfrm>
              <a:off x="2863625" y="2926100"/>
              <a:ext cx="500" cy="49800"/>
            </a:xfrm>
            <a:custGeom>
              <a:avLst/>
              <a:gdLst/>
              <a:ahLst/>
              <a:cxnLst/>
              <a:rect l="l" t="t" r="r" b="b"/>
              <a:pathLst>
                <a:path w="20" h="1992" extrusionOk="0">
                  <a:moveTo>
                    <a:pt x="1" y="1"/>
                  </a:moveTo>
                  <a:lnTo>
                    <a:pt x="1" y="1992"/>
                  </a:lnTo>
                  <a:lnTo>
                    <a:pt x="19" y="197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52"/>
            <p:cNvSpPr/>
            <p:nvPr/>
          </p:nvSpPr>
          <p:spPr>
            <a:xfrm>
              <a:off x="2864100" y="2926575"/>
              <a:ext cx="475" cy="48875"/>
            </a:xfrm>
            <a:custGeom>
              <a:avLst/>
              <a:gdLst/>
              <a:ahLst/>
              <a:cxnLst/>
              <a:rect l="l" t="t" r="r" b="b"/>
              <a:pathLst>
                <a:path w="19" h="1955" extrusionOk="0">
                  <a:moveTo>
                    <a:pt x="0" y="0"/>
                  </a:moveTo>
                  <a:lnTo>
                    <a:pt x="0" y="1954"/>
                  </a:lnTo>
                  <a:lnTo>
                    <a:pt x="19" y="193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52"/>
            <p:cNvSpPr/>
            <p:nvPr/>
          </p:nvSpPr>
          <p:spPr>
            <a:xfrm>
              <a:off x="2864550" y="2927025"/>
              <a:ext cx="500" cy="47950"/>
            </a:xfrm>
            <a:custGeom>
              <a:avLst/>
              <a:gdLst/>
              <a:ahLst/>
              <a:cxnLst/>
              <a:rect l="l" t="t" r="r" b="b"/>
              <a:pathLst>
                <a:path w="20" h="1918" extrusionOk="0">
                  <a:moveTo>
                    <a:pt x="1" y="1"/>
                  </a:moveTo>
                  <a:lnTo>
                    <a:pt x="1" y="1918"/>
                  </a:lnTo>
                  <a:lnTo>
                    <a:pt x="19" y="189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52"/>
            <p:cNvSpPr/>
            <p:nvPr/>
          </p:nvSpPr>
          <p:spPr>
            <a:xfrm>
              <a:off x="2865025" y="2927500"/>
              <a:ext cx="500" cy="47025"/>
            </a:xfrm>
            <a:custGeom>
              <a:avLst/>
              <a:gdLst/>
              <a:ahLst/>
              <a:cxnLst/>
              <a:rect l="l" t="t" r="r" b="b"/>
              <a:pathLst>
                <a:path w="20" h="1881" extrusionOk="0">
                  <a:moveTo>
                    <a:pt x="0" y="0"/>
                  </a:moveTo>
                  <a:lnTo>
                    <a:pt x="0" y="1880"/>
                  </a:lnTo>
                  <a:lnTo>
                    <a:pt x="19" y="184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52"/>
            <p:cNvSpPr/>
            <p:nvPr/>
          </p:nvSpPr>
          <p:spPr>
            <a:xfrm>
              <a:off x="2865500" y="2927975"/>
              <a:ext cx="475" cy="45600"/>
            </a:xfrm>
            <a:custGeom>
              <a:avLst/>
              <a:gdLst/>
              <a:ahLst/>
              <a:cxnLst/>
              <a:rect l="l" t="t" r="r" b="b"/>
              <a:pathLst>
                <a:path w="19" h="1824" extrusionOk="0">
                  <a:moveTo>
                    <a:pt x="0" y="0"/>
                  </a:moveTo>
                  <a:lnTo>
                    <a:pt x="0" y="1824"/>
                  </a:lnTo>
                  <a:lnTo>
                    <a:pt x="19" y="1805"/>
                  </a:lnTo>
                  <a:lnTo>
                    <a:pt x="19" y="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52"/>
            <p:cNvSpPr/>
            <p:nvPr/>
          </p:nvSpPr>
          <p:spPr>
            <a:xfrm>
              <a:off x="2865950" y="2928900"/>
              <a:ext cx="950" cy="44225"/>
            </a:xfrm>
            <a:custGeom>
              <a:avLst/>
              <a:gdLst/>
              <a:ahLst/>
              <a:cxnLst/>
              <a:rect l="l" t="t" r="r" b="b"/>
              <a:pathLst>
                <a:path w="38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38" y="1750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52"/>
            <p:cNvSpPr/>
            <p:nvPr/>
          </p:nvSpPr>
          <p:spPr>
            <a:xfrm>
              <a:off x="2866875" y="2929350"/>
              <a:ext cx="500" cy="43300"/>
            </a:xfrm>
            <a:custGeom>
              <a:avLst/>
              <a:gdLst/>
              <a:ahLst/>
              <a:cxnLst/>
              <a:rect l="l" t="t" r="r" b="b"/>
              <a:pathLst>
                <a:path w="20" h="1732" extrusionOk="0">
                  <a:moveTo>
                    <a:pt x="1" y="1"/>
                  </a:moveTo>
                  <a:lnTo>
                    <a:pt x="1" y="1732"/>
                  </a:lnTo>
                  <a:lnTo>
                    <a:pt x="20" y="1713"/>
                  </a:lnTo>
                  <a:lnTo>
                    <a:pt x="20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52"/>
            <p:cNvSpPr/>
            <p:nvPr/>
          </p:nvSpPr>
          <p:spPr>
            <a:xfrm>
              <a:off x="2867350" y="2929825"/>
              <a:ext cx="500" cy="42375"/>
            </a:xfrm>
            <a:custGeom>
              <a:avLst/>
              <a:gdLst/>
              <a:ahLst/>
              <a:cxnLst/>
              <a:rect l="l" t="t" r="r" b="b"/>
              <a:pathLst>
                <a:path w="20" h="1695" extrusionOk="0">
                  <a:moveTo>
                    <a:pt x="1" y="0"/>
                  </a:moveTo>
                  <a:lnTo>
                    <a:pt x="1" y="1694"/>
                  </a:lnTo>
                  <a:lnTo>
                    <a:pt x="19" y="167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52"/>
            <p:cNvSpPr/>
            <p:nvPr/>
          </p:nvSpPr>
          <p:spPr>
            <a:xfrm>
              <a:off x="2867825" y="2930300"/>
              <a:ext cx="475" cy="41425"/>
            </a:xfrm>
            <a:custGeom>
              <a:avLst/>
              <a:gdLst/>
              <a:ahLst/>
              <a:cxnLst/>
              <a:rect l="l" t="t" r="r" b="b"/>
              <a:pathLst>
                <a:path w="19" h="1657" extrusionOk="0">
                  <a:moveTo>
                    <a:pt x="0" y="0"/>
                  </a:moveTo>
                  <a:lnTo>
                    <a:pt x="0" y="1656"/>
                  </a:lnTo>
                  <a:lnTo>
                    <a:pt x="19" y="1638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52"/>
            <p:cNvSpPr/>
            <p:nvPr/>
          </p:nvSpPr>
          <p:spPr>
            <a:xfrm>
              <a:off x="2868275" y="2930750"/>
              <a:ext cx="500" cy="40500"/>
            </a:xfrm>
            <a:custGeom>
              <a:avLst/>
              <a:gdLst/>
              <a:ahLst/>
              <a:cxnLst/>
              <a:rect l="l" t="t" r="r" b="b"/>
              <a:pathLst>
                <a:path w="20" h="1620" extrusionOk="0">
                  <a:moveTo>
                    <a:pt x="1" y="1"/>
                  </a:moveTo>
                  <a:lnTo>
                    <a:pt x="1" y="1620"/>
                  </a:lnTo>
                  <a:lnTo>
                    <a:pt x="19" y="158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52"/>
            <p:cNvSpPr/>
            <p:nvPr/>
          </p:nvSpPr>
          <p:spPr>
            <a:xfrm>
              <a:off x="2868750" y="2931225"/>
              <a:ext cx="475" cy="39100"/>
            </a:xfrm>
            <a:custGeom>
              <a:avLst/>
              <a:gdLst/>
              <a:ahLst/>
              <a:cxnLst/>
              <a:rect l="l" t="t" r="r" b="b"/>
              <a:pathLst>
                <a:path w="19" h="1564" extrusionOk="0">
                  <a:moveTo>
                    <a:pt x="0" y="0"/>
                  </a:moveTo>
                  <a:lnTo>
                    <a:pt x="0" y="1564"/>
                  </a:lnTo>
                  <a:lnTo>
                    <a:pt x="19" y="1545"/>
                  </a:lnTo>
                  <a:lnTo>
                    <a:pt x="19" y="3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52"/>
            <p:cNvSpPr/>
            <p:nvPr/>
          </p:nvSpPr>
          <p:spPr>
            <a:xfrm>
              <a:off x="2869200" y="2932150"/>
              <a:ext cx="975" cy="37700"/>
            </a:xfrm>
            <a:custGeom>
              <a:avLst/>
              <a:gdLst/>
              <a:ahLst/>
              <a:cxnLst/>
              <a:rect l="l" t="t" r="r" b="b"/>
              <a:pathLst>
                <a:path w="39" h="1508" extrusionOk="0">
                  <a:moveTo>
                    <a:pt x="1" y="1"/>
                  </a:moveTo>
                  <a:lnTo>
                    <a:pt x="1" y="1508"/>
                  </a:lnTo>
                  <a:lnTo>
                    <a:pt x="38" y="1489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52"/>
            <p:cNvSpPr/>
            <p:nvPr/>
          </p:nvSpPr>
          <p:spPr>
            <a:xfrm>
              <a:off x="2870150" y="2932625"/>
              <a:ext cx="475" cy="36775"/>
            </a:xfrm>
            <a:custGeom>
              <a:avLst/>
              <a:gdLst/>
              <a:ahLst/>
              <a:cxnLst/>
              <a:rect l="l" t="t" r="r" b="b"/>
              <a:pathLst>
                <a:path w="19" h="1471" extrusionOk="0">
                  <a:moveTo>
                    <a:pt x="0" y="0"/>
                  </a:moveTo>
                  <a:lnTo>
                    <a:pt x="0" y="1470"/>
                  </a:lnTo>
                  <a:lnTo>
                    <a:pt x="19" y="145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52"/>
            <p:cNvSpPr/>
            <p:nvPr/>
          </p:nvSpPr>
          <p:spPr>
            <a:xfrm>
              <a:off x="2870600" y="2933075"/>
              <a:ext cx="500" cy="35850"/>
            </a:xfrm>
            <a:custGeom>
              <a:avLst/>
              <a:gdLst/>
              <a:ahLst/>
              <a:cxnLst/>
              <a:rect l="l" t="t" r="r" b="b"/>
              <a:pathLst>
                <a:path w="20" h="1434" extrusionOk="0">
                  <a:moveTo>
                    <a:pt x="1" y="1"/>
                  </a:moveTo>
                  <a:lnTo>
                    <a:pt x="1" y="1434"/>
                  </a:lnTo>
                  <a:lnTo>
                    <a:pt x="19" y="1415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52"/>
            <p:cNvSpPr/>
            <p:nvPr/>
          </p:nvSpPr>
          <p:spPr>
            <a:xfrm>
              <a:off x="2871075" y="2933550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0" y="0"/>
                  </a:moveTo>
                  <a:lnTo>
                    <a:pt x="0" y="1396"/>
                  </a:lnTo>
                  <a:lnTo>
                    <a:pt x="19" y="1378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52"/>
            <p:cNvSpPr/>
            <p:nvPr/>
          </p:nvSpPr>
          <p:spPr>
            <a:xfrm>
              <a:off x="2871550" y="2934000"/>
              <a:ext cx="475" cy="34000"/>
            </a:xfrm>
            <a:custGeom>
              <a:avLst/>
              <a:gdLst/>
              <a:ahLst/>
              <a:cxnLst/>
              <a:rect l="l" t="t" r="r" b="b"/>
              <a:pathLst>
                <a:path w="19" h="1360" extrusionOk="0">
                  <a:moveTo>
                    <a:pt x="0" y="1"/>
                  </a:moveTo>
                  <a:lnTo>
                    <a:pt x="0" y="1360"/>
                  </a:lnTo>
                  <a:lnTo>
                    <a:pt x="19" y="1322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52"/>
            <p:cNvSpPr/>
            <p:nvPr/>
          </p:nvSpPr>
          <p:spPr>
            <a:xfrm>
              <a:off x="2872000" y="2934475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" y="1"/>
                  </a:moveTo>
                  <a:lnTo>
                    <a:pt x="1" y="1303"/>
                  </a:lnTo>
                  <a:lnTo>
                    <a:pt x="19" y="1285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52"/>
            <p:cNvSpPr/>
            <p:nvPr/>
          </p:nvSpPr>
          <p:spPr>
            <a:xfrm>
              <a:off x="2872475" y="2935400"/>
              <a:ext cx="950" cy="31200"/>
            </a:xfrm>
            <a:custGeom>
              <a:avLst/>
              <a:gdLst/>
              <a:ahLst/>
              <a:cxnLst/>
              <a:rect l="l" t="t" r="r" b="b"/>
              <a:pathLst>
                <a:path w="38" h="1248" extrusionOk="0">
                  <a:moveTo>
                    <a:pt x="0" y="1"/>
                  </a:moveTo>
                  <a:lnTo>
                    <a:pt x="0" y="1248"/>
                  </a:lnTo>
                  <a:lnTo>
                    <a:pt x="37" y="1229"/>
                  </a:lnTo>
                  <a:lnTo>
                    <a:pt x="37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52"/>
            <p:cNvSpPr/>
            <p:nvPr/>
          </p:nvSpPr>
          <p:spPr>
            <a:xfrm>
              <a:off x="2873400" y="2935875"/>
              <a:ext cx="500" cy="30275"/>
            </a:xfrm>
            <a:custGeom>
              <a:avLst/>
              <a:gdLst/>
              <a:ahLst/>
              <a:cxnLst/>
              <a:rect l="l" t="t" r="r" b="b"/>
              <a:pathLst>
                <a:path w="20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9" y="119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52"/>
            <p:cNvSpPr/>
            <p:nvPr/>
          </p:nvSpPr>
          <p:spPr>
            <a:xfrm>
              <a:off x="2873875" y="2936350"/>
              <a:ext cx="475" cy="29325"/>
            </a:xfrm>
            <a:custGeom>
              <a:avLst/>
              <a:gdLst/>
              <a:ahLst/>
              <a:cxnLst/>
              <a:rect l="l" t="t" r="r" b="b"/>
              <a:pathLst>
                <a:path w="19" h="1173" extrusionOk="0">
                  <a:moveTo>
                    <a:pt x="0" y="0"/>
                  </a:moveTo>
                  <a:lnTo>
                    <a:pt x="0" y="1173"/>
                  </a:lnTo>
                  <a:lnTo>
                    <a:pt x="19" y="1154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52"/>
            <p:cNvSpPr/>
            <p:nvPr/>
          </p:nvSpPr>
          <p:spPr>
            <a:xfrm>
              <a:off x="2874325" y="2936800"/>
              <a:ext cx="500" cy="28400"/>
            </a:xfrm>
            <a:custGeom>
              <a:avLst/>
              <a:gdLst/>
              <a:ahLst/>
              <a:cxnLst/>
              <a:rect l="l" t="t" r="r" b="b"/>
              <a:pathLst>
                <a:path w="20" h="1136" extrusionOk="0">
                  <a:moveTo>
                    <a:pt x="1" y="1"/>
                  </a:moveTo>
                  <a:lnTo>
                    <a:pt x="1" y="1136"/>
                  </a:lnTo>
                  <a:lnTo>
                    <a:pt x="19" y="1117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52"/>
            <p:cNvSpPr/>
            <p:nvPr/>
          </p:nvSpPr>
          <p:spPr>
            <a:xfrm>
              <a:off x="2874800" y="2937275"/>
              <a:ext cx="475" cy="27475"/>
            </a:xfrm>
            <a:custGeom>
              <a:avLst/>
              <a:gdLst/>
              <a:ahLst/>
              <a:cxnLst/>
              <a:rect l="l" t="t" r="r" b="b"/>
              <a:pathLst>
                <a:path w="19" h="1099" extrusionOk="0">
                  <a:moveTo>
                    <a:pt x="0" y="0"/>
                  </a:moveTo>
                  <a:lnTo>
                    <a:pt x="0" y="1098"/>
                  </a:lnTo>
                  <a:lnTo>
                    <a:pt x="19" y="1061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52"/>
            <p:cNvSpPr/>
            <p:nvPr/>
          </p:nvSpPr>
          <p:spPr>
            <a:xfrm>
              <a:off x="2875250" y="2937725"/>
              <a:ext cx="500" cy="26100"/>
            </a:xfrm>
            <a:custGeom>
              <a:avLst/>
              <a:gdLst/>
              <a:ahLst/>
              <a:cxnLst/>
              <a:rect l="l" t="t" r="r" b="b"/>
              <a:pathLst>
                <a:path w="20" h="1044" extrusionOk="0">
                  <a:moveTo>
                    <a:pt x="1" y="1"/>
                  </a:moveTo>
                  <a:lnTo>
                    <a:pt x="1" y="1043"/>
                  </a:lnTo>
                  <a:lnTo>
                    <a:pt x="20" y="1024"/>
                  </a:lnTo>
                  <a:lnTo>
                    <a:pt x="20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52"/>
            <p:cNvSpPr/>
            <p:nvPr/>
          </p:nvSpPr>
          <p:spPr>
            <a:xfrm>
              <a:off x="2875725" y="2938675"/>
              <a:ext cx="950" cy="24675"/>
            </a:xfrm>
            <a:custGeom>
              <a:avLst/>
              <a:gdLst/>
              <a:ahLst/>
              <a:cxnLst/>
              <a:rect l="l" t="t" r="r" b="b"/>
              <a:pathLst>
                <a:path w="38" h="987" extrusionOk="0">
                  <a:moveTo>
                    <a:pt x="1" y="0"/>
                  </a:moveTo>
                  <a:lnTo>
                    <a:pt x="1" y="986"/>
                  </a:lnTo>
                  <a:lnTo>
                    <a:pt x="38" y="968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52"/>
            <p:cNvSpPr/>
            <p:nvPr/>
          </p:nvSpPr>
          <p:spPr>
            <a:xfrm>
              <a:off x="2876650" y="2939125"/>
              <a:ext cx="500" cy="23750"/>
            </a:xfrm>
            <a:custGeom>
              <a:avLst/>
              <a:gdLst/>
              <a:ahLst/>
              <a:cxnLst/>
              <a:rect l="l" t="t" r="r" b="b"/>
              <a:pathLst>
                <a:path w="20" h="950" extrusionOk="0">
                  <a:moveTo>
                    <a:pt x="1" y="1"/>
                  </a:moveTo>
                  <a:lnTo>
                    <a:pt x="1" y="950"/>
                  </a:lnTo>
                  <a:lnTo>
                    <a:pt x="19" y="93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52"/>
            <p:cNvSpPr/>
            <p:nvPr/>
          </p:nvSpPr>
          <p:spPr>
            <a:xfrm>
              <a:off x="2877125" y="2939600"/>
              <a:ext cx="475" cy="22825"/>
            </a:xfrm>
            <a:custGeom>
              <a:avLst/>
              <a:gdLst/>
              <a:ahLst/>
              <a:cxnLst/>
              <a:rect l="l" t="t" r="r" b="b"/>
              <a:pathLst>
                <a:path w="19" h="913" extrusionOk="0">
                  <a:moveTo>
                    <a:pt x="0" y="0"/>
                  </a:moveTo>
                  <a:lnTo>
                    <a:pt x="0" y="912"/>
                  </a:lnTo>
                  <a:lnTo>
                    <a:pt x="19" y="894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52"/>
            <p:cNvSpPr/>
            <p:nvPr/>
          </p:nvSpPr>
          <p:spPr>
            <a:xfrm>
              <a:off x="2877575" y="2940050"/>
              <a:ext cx="500" cy="21900"/>
            </a:xfrm>
            <a:custGeom>
              <a:avLst/>
              <a:gdLst/>
              <a:ahLst/>
              <a:cxnLst/>
              <a:rect l="l" t="t" r="r" b="b"/>
              <a:pathLst>
                <a:path w="20" h="876" extrusionOk="0">
                  <a:moveTo>
                    <a:pt x="1" y="1"/>
                  </a:moveTo>
                  <a:lnTo>
                    <a:pt x="1" y="876"/>
                  </a:lnTo>
                  <a:lnTo>
                    <a:pt x="20" y="857"/>
                  </a:lnTo>
                  <a:lnTo>
                    <a:pt x="20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52"/>
            <p:cNvSpPr/>
            <p:nvPr/>
          </p:nvSpPr>
          <p:spPr>
            <a:xfrm>
              <a:off x="2878050" y="2940525"/>
              <a:ext cx="500" cy="20950"/>
            </a:xfrm>
            <a:custGeom>
              <a:avLst/>
              <a:gdLst/>
              <a:ahLst/>
              <a:cxnLst/>
              <a:rect l="l" t="t" r="r" b="b"/>
              <a:pathLst>
                <a:path w="20" h="838" extrusionOk="0">
                  <a:moveTo>
                    <a:pt x="1" y="1"/>
                  </a:moveTo>
                  <a:lnTo>
                    <a:pt x="1" y="838"/>
                  </a:lnTo>
                  <a:lnTo>
                    <a:pt x="19" y="80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52"/>
            <p:cNvSpPr/>
            <p:nvPr/>
          </p:nvSpPr>
          <p:spPr>
            <a:xfrm>
              <a:off x="2878525" y="2941000"/>
              <a:ext cx="475" cy="19550"/>
            </a:xfrm>
            <a:custGeom>
              <a:avLst/>
              <a:gdLst/>
              <a:ahLst/>
              <a:cxnLst/>
              <a:rect l="l" t="t" r="r" b="b"/>
              <a:pathLst>
                <a:path w="19" h="782" extrusionOk="0">
                  <a:moveTo>
                    <a:pt x="0" y="0"/>
                  </a:moveTo>
                  <a:lnTo>
                    <a:pt x="0" y="782"/>
                  </a:lnTo>
                  <a:lnTo>
                    <a:pt x="19" y="763"/>
                  </a:lnTo>
                  <a:lnTo>
                    <a:pt x="19" y="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52"/>
            <p:cNvSpPr/>
            <p:nvPr/>
          </p:nvSpPr>
          <p:spPr>
            <a:xfrm>
              <a:off x="2878975" y="2941925"/>
              <a:ext cx="975" cy="18175"/>
            </a:xfrm>
            <a:custGeom>
              <a:avLst/>
              <a:gdLst/>
              <a:ahLst/>
              <a:cxnLst/>
              <a:rect l="l" t="t" r="r" b="b"/>
              <a:pathLst>
                <a:path w="39" h="727" extrusionOk="0">
                  <a:moveTo>
                    <a:pt x="1" y="0"/>
                  </a:moveTo>
                  <a:lnTo>
                    <a:pt x="1" y="726"/>
                  </a:lnTo>
                  <a:lnTo>
                    <a:pt x="38" y="708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52"/>
            <p:cNvSpPr/>
            <p:nvPr/>
          </p:nvSpPr>
          <p:spPr>
            <a:xfrm>
              <a:off x="2879925" y="2942375"/>
              <a:ext cx="475" cy="17250"/>
            </a:xfrm>
            <a:custGeom>
              <a:avLst/>
              <a:gdLst/>
              <a:ahLst/>
              <a:cxnLst/>
              <a:rect l="l" t="t" r="r" b="b"/>
              <a:pathLst>
                <a:path w="19" h="690" extrusionOk="0">
                  <a:moveTo>
                    <a:pt x="0" y="1"/>
                  </a:moveTo>
                  <a:lnTo>
                    <a:pt x="0" y="690"/>
                  </a:lnTo>
                  <a:lnTo>
                    <a:pt x="19" y="671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52"/>
            <p:cNvSpPr/>
            <p:nvPr/>
          </p:nvSpPr>
          <p:spPr>
            <a:xfrm>
              <a:off x="2880375" y="2942850"/>
              <a:ext cx="500" cy="16300"/>
            </a:xfrm>
            <a:custGeom>
              <a:avLst/>
              <a:gdLst/>
              <a:ahLst/>
              <a:cxnLst/>
              <a:rect l="l" t="t" r="r" b="b"/>
              <a:pathLst>
                <a:path w="20" h="652" extrusionOk="0">
                  <a:moveTo>
                    <a:pt x="1" y="1"/>
                  </a:moveTo>
                  <a:lnTo>
                    <a:pt x="1" y="652"/>
                  </a:lnTo>
                  <a:lnTo>
                    <a:pt x="19" y="63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52"/>
            <p:cNvSpPr/>
            <p:nvPr/>
          </p:nvSpPr>
          <p:spPr>
            <a:xfrm>
              <a:off x="2880850" y="2943325"/>
              <a:ext cx="475" cy="15375"/>
            </a:xfrm>
            <a:custGeom>
              <a:avLst/>
              <a:gdLst/>
              <a:ahLst/>
              <a:cxnLst/>
              <a:rect l="l" t="t" r="r" b="b"/>
              <a:pathLst>
                <a:path w="19" h="615" extrusionOk="0">
                  <a:moveTo>
                    <a:pt x="0" y="0"/>
                  </a:moveTo>
                  <a:lnTo>
                    <a:pt x="0" y="614"/>
                  </a:lnTo>
                  <a:lnTo>
                    <a:pt x="19" y="59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52"/>
            <p:cNvSpPr/>
            <p:nvPr/>
          </p:nvSpPr>
          <p:spPr>
            <a:xfrm>
              <a:off x="2881300" y="2943775"/>
              <a:ext cx="500" cy="14450"/>
            </a:xfrm>
            <a:custGeom>
              <a:avLst/>
              <a:gdLst/>
              <a:ahLst/>
              <a:cxnLst/>
              <a:rect l="l" t="t" r="r" b="b"/>
              <a:pathLst>
                <a:path w="20" h="578" extrusionOk="0">
                  <a:moveTo>
                    <a:pt x="1" y="1"/>
                  </a:moveTo>
                  <a:lnTo>
                    <a:pt x="1" y="578"/>
                  </a:lnTo>
                  <a:lnTo>
                    <a:pt x="19" y="54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52"/>
            <p:cNvSpPr/>
            <p:nvPr/>
          </p:nvSpPr>
          <p:spPr>
            <a:xfrm>
              <a:off x="2881775" y="2944250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0" y="0"/>
                  </a:moveTo>
                  <a:lnTo>
                    <a:pt x="0" y="522"/>
                  </a:lnTo>
                  <a:lnTo>
                    <a:pt x="19" y="503"/>
                  </a:lnTo>
                  <a:lnTo>
                    <a:pt x="19" y="3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52"/>
            <p:cNvSpPr/>
            <p:nvPr/>
          </p:nvSpPr>
          <p:spPr>
            <a:xfrm>
              <a:off x="2882250" y="2945175"/>
              <a:ext cx="950" cy="11650"/>
            </a:xfrm>
            <a:custGeom>
              <a:avLst/>
              <a:gdLst/>
              <a:ahLst/>
              <a:cxnLst/>
              <a:rect l="l" t="t" r="r" b="b"/>
              <a:pathLst>
                <a:path w="38" h="466" extrusionOk="0">
                  <a:moveTo>
                    <a:pt x="0" y="1"/>
                  </a:moveTo>
                  <a:lnTo>
                    <a:pt x="0" y="466"/>
                  </a:lnTo>
                  <a:lnTo>
                    <a:pt x="37" y="447"/>
                  </a:lnTo>
                  <a:lnTo>
                    <a:pt x="37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52"/>
            <p:cNvSpPr/>
            <p:nvPr/>
          </p:nvSpPr>
          <p:spPr>
            <a:xfrm>
              <a:off x="2883175" y="2945650"/>
              <a:ext cx="475" cy="10725"/>
            </a:xfrm>
            <a:custGeom>
              <a:avLst/>
              <a:gdLst/>
              <a:ahLst/>
              <a:cxnLst/>
              <a:rect l="l" t="t" r="r" b="b"/>
              <a:pathLst>
                <a:path w="19" h="429" extrusionOk="0">
                  <a:moveTo>
                    <a:pt x="0" y="0"/>
                  </a:moveTo>
                  <a:lnTo>
                    <a:pt x="0" y="428"/>
                  </a:lnTo>
                  <a:lnTo>
                    <a:pt x="19" y="410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52"/>
            <p:cNvSpPr/>
            <p:nvPr/>
          </p:nvSpPr>
          <p:spPr>
            <a:xfrm>
              <a:off x="2883625" y="2946100"/>
              <a:ext cx="500" cy="9800"/>
            </a:xfrm>
            <a:custGeom>
              <a:avLst/>
              <a:gdLst/>
              <a:ahLst/>
              <a:cxnLst/>
              <a:rect l="l" t="t" r="r" b="b"/>
              <a:pathLst>
                <a:path w="20" h="392" extrusionOk="0">
                  <a:moveTo>
                    <a:pt x="1" y="1"/>
                  </a:moveTo>
                  <a:lnTo>
                    <a:pt x="1" y="392"/>
                  </a:lnTo>
                  <a:lnTo>
                    <a:pt x="20" y="373"/>
                  </a:lnTo>
                  <a:lnTo>
                    <a:pt x="20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52"/>
            <p:cNvSpPr/>
            <p:nvPr/>
          </p:nvSpPr>
          <p:spPr>
            <a:xfrm>
              <a:off x="2884100" y="2946575"/>
              <a:ext cx="500" cy="8875"/>
            </a:xfrm>
            <a:custGeom>
              <a:avLst/>
              <a:gdLst/>
              <a:ahLst/>
              <a:cxnLst/>
              <a:rect l="l" t="t" r="r" b="b"/>
              <a:pathLst>
                <a:path w="20" h="355" extrusionOk="0">
                  <a:moveTo>
                    <a:pt x="1" y="0"/>
                  </a:moveTo>
                  <a:lnTo>
                    <a:pt x="1" y="354"/>
                  </a:lnTo>
                  <a:lnTo>
                    <a:pt x="19" y="33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52"/>
            <p:cNvSpPr/>
            <p:nvPr/>
          </p:nvSpPr>
          <p:spPr>
            <a:xfrm>
              <a:off x="2884575" y="2947050"/>
              <a:ext cx="475" cy="7925"/>
            </a:xfrm>
            <a:custGeom>
              <a:avLst/>
              <a:gdLst/>
              <a:ahLst/>
              <a:cxnLst/>
              <a:rect l="l" t="t" r="r" b="b"/>
              <a:pathLst>
                <a:path w="19" h="317" extrusionOk="0">
                  <a:moveTo>
                    <a:pt x="0" y="0"/>
                  </a:moveTo>
                  <a:lnTo>
                    <a:pt x="0" y="316"/>
                  </a:lnTo>
                  <a:lnTo>
                    <a:pt x="19" y="27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52"/>
            <p:cNvSpPr/>
            <p:nvPr/>
          </p:nvSpPr>
          <p:spPr>
            <a:xfrm>
              <a:off x="2885025" y="2947500"/>
              <a:ext cx="500" cy="6550"/>
            </a:xfrm>
            <a:custGeom>
              <a:avLst/>
              <a:gdLst/>
              <a:ahLst/>
              <a:cxnLst/>
              <a:rect l="l" t="t" r="r" b="b"/>
              <a:pathLst>
                <a:path w="20" h="262" extrusionOk="0">
                  <a:moveTo>
                    <a:pt x="1" y="1"/>
                  </a:moveTo>
                  <a:lnTo>
                    <a:pt x="1" y="261"/>
                  </a:lnTo>
                  <a:lnTo>
                    <a:pt x="19" y="243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52"/>
            <p:cNvSpPr/>
            <p:nvPr/>
          </p:nvSpPr>
          <p:spPr>
            <a:xfrm>
              <a:off x="2885500" y="2948425"/>
              <a:ext cx="950" cy="5150"/>
            </a:xfrm>
            <a:custGeom>
              <a:avLst/>
              <a:gdLst/>
              <a:ahLst/>
              <a:cxnLst/>
              <a:rect l="l" t="t" r="r" b="b"/>
              <a:pathLst>
                <a:path w="38" h="206" extrusionOk="0">
                  <a:moveTo>
                    <a:pt x="0" y="1"/>
                  </a:moveTo>
                  <a:lnTo>
                    <a:pt x="0" y="206"/>
                  </a:lnTo>
                  <a:lnTo>
                    <a:pt x="38" y="187"/>
                  </a:lnTo>
                  <a:lnTo>
                    <a:pt x="38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52"/>
            <p:cNvSpPr/>
            <p:nvPr/>
          </p:nvSpPr>
          <p:spPr>
            <a:xfrm>
              <a:off x="2886425" y="2948900"/>
              <a:ext cx="500" cy="4225"/>
            </a:xfrm>
            <a:custGeom>
              <a:avLst/>
              <a:gdLst/>
              <a:ahLst/>
              <a:cxnLst/>
              <a:rect l="l" t="t" r="r" b="b"/>
              <a:pathLst>
                <a:path w="20" h="169" extrusionOk="0">
                  <a:moveTo>
                    <a:pt x="1" y="1"/>
                  </a:moveTo>
                  <a:lnTo>
                    <a:pt x="1" y="168"/>
                  </a:lnTo>
                  <a:lnTo>
                    <a:pt x="19" y="14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52"/>
            <p:cNvSpPr/>
            <p:nvPr/>
          </p:nvSpPr>
          <p:spPr>
            <a:xfrm>
              <a:off x="2886900" y="2949375"/>
              <a:ext cx="475" cy="3275"/>
            </a:xfrm>
            <a:custGeom>
              <a:avLst/>
              <a:gdLst/>
              <a:ahLst/>
              <a:cxnLst/>
              <a:rect l="l" t="t" r="r" b="b"/>
              <a:pathLst>
                <a:path w="19" h="131" extrusionOk="0">
                  <a:moveTo>
                    <a:pt x="0" y="0"/>
                  </a:moveTo>
                  <a:lnTo>
                    <a:pt x="0" y="130"/>
                  </a:lnTo>
                  <a:lnTo>
                    <a:pt x="19" y="11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52"/>
            <p:cNvSpPr/>
            <p:nvPr/>
          </p:nvSpPr>
          <p:spPr>
            <a:xfrm>
              <a:off x="2887350" y="2949825"/>
              <a:ext cx="500" cy="2350"/>
            </a:xfrm>
            <a:custGeom>
              <a:avLst/>
              <a:gdLst/>
              <a:ahLst/>
              <a:cxnLst/>
              <a:rect l="l" t="t" r="r" b="b"/>
              <a:pathLst>
                <a:path w="20" h="94" extrusionOk="0">
                  <a:moveTo>
                    <a:pt x="1" y="1"/>
                  </a:moveTo>
                  <a:lnTo>
                    <a:pt x="1" y="94"/>
                  </a:lnTo>
                  <a:lnTo>
                    <a:pt x="19" y="75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52"/>
            <p:cNvSpPr/>
            <p:nvPr/>
          </p:nvSpPr>
          <p:spPr>
            <a:xfrm>
              <a:off x="2887825" y="2950300"/>
              <a:ext cx="500" cy="1425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0" y="0"/>
                  </a:moveTo>
                  <a:lnTo>
                    <a:pt x="0" y="5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Google Shape;1006;p53"/>
          <p:cNvGrpSpPr/>
          <p:nvPr/>
        </p:nvGrpSpPr>
        <p:grpSpPr>
          <a:xfrm>
            <a:off x="8057480" y="3530521"/>
            <a:ext cx="2514088" cy="2081645"/>
            <a:chOff x="3573297" y="232872"/>
            <a:chExt cx="5470164" cy="4529254"/>
          </a:xfrm>
        </p:grpSpPr>
        <p:sp>
          <p:nvSpPr>
            <p:cNvPr id="1007" name="Google Shape;1007;p53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53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53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53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53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53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53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53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53"/>
            <p:cNvSpPr/>
            <p:nvPr/>
          </p:nvSpPr>
          <p:spPr>
            <a:xfrm>
              <a:off x="7064427" y="2439737"/>
              <a:ext cx="2817" cy="8028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19" y="0"/>
                  </a:moveTo>
                  <a:lnTo>
                    <a:pt x="1" y="19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53"/>
            <p:cNvSpPr/>
            <p:nvPr/>
          </p:nvSpPr>
          <p:spPr>
            <a:xfrm>
              <a:off x="7067102" y="2437061"/>
              <a:ext cx="5352" cy="13238"/>
            </a:xfrm>
            <a:custGeom>
              <a:avLst/>
              <a:gdLst/>
              <a:ahLst/>
              <a:cxnLst/>
              <a:rect l="l" t="t" r="r" b="b"/>
              <a:pathLst>
                <a:path w="38" h="94" extrusionOk="0">
                  <a:moveTo>
                    <a:pt x="38" y="1"/>
                  </a:moveTo>
                  <a:lnTo>
                    <a:pt x="0" y="19"/>
                  </a:lnTo>
                  <a:lnTo>
                    <a:pt x="0" y="75"/>
                  </a:lnTo>
                  <a:lnTo>
                    <a:pt x="38" y="9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53"/>
            <p:cNvSpPr/>
            <p:nvPr/>
          </p:nvSpPr>
          <p:spPr>
            <a:xfrm>
              <a:off x="7072313" y="2434526"/>
              <a:ext cx="2817" cy="18449"/>
            </a:xfrm>
            <a:custGeom>
              <a:avLst/>
              <a:gdLst/>
              <a:ahLst/>
              <a:cxnLst/>
              <a:rect l="l" t="t" r="r" b="b"/>
              <a:pathLst>
                <a:path w="20" h="131" extrusionOk="0">
                  <a:moveTo>
                    <a:pt x="19" y="0"/>
                  </a:moveTo>
                  <a:lnTo>
                    <a:pt x="1" y="19"/>
                  </a:lnTo>
                  <a:lnTo>
                    <a:pt x="1" y="112"/>
                  </a:lnTo>
                  <a:lnTo>
                    <a:pt x="19" y="13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53"/>
            <p:cNvSpPr/>
            <p:nvPr/>
          </p:nvSpPr>
          <p:spPr>
            <a:xfrm>
              <a:off x="7074989" y="2431850"/>
              <a:ext cx="2676" cy="23801"/>
            </a:xfrm>
            <a:custGeom>
              <a:avLst/>
              <a:gdLst/>
              <a:ahLst/>
              <a:cxnLst/>
              <a:rect l="l" t="t" r="r" b="b"/>
              <a:pathLst>
                <a:path w="19" h="169" extrusionOk="0">
                  <a:moveTo>
                    <a:pt x="19" y="1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53"/>
            <p:cNvSpPr/>
            <p:nvPr/>
          </p:nvSpPr>
          <p:spPr>
            <a:xfrm>
              <a:off x="7077524" y="2429174"/>
              <a:ext cx="2817" cy="29012"/>
            </a:xfrm>
            <a:custGeom>
              <a:avLst/>
              <a:gdLst/>
              <a:ahLst/>
              <a:cxnLst/>
              <a:rect l="l" t="t" r="r" b="b"/>
              <a:pathLst>
                <a:path w="20" h="206" extrusionOk="0">
                  <a:moveTo>
                    <a:pt x="19" y="1"/>
                  </a:moveTo>
                  <a:lnTo>
                    <a:pt x="1" y="20"/>
                  </a:lnTo>
                  <a:lnTo>
                    <a:pt x="1" y="187"/>
                  </a:lnTo>
                  <a:lnTo>
                    <a:pt x="19" y="20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53"/>
            <p:cNvSpPr/>
            <p:nvPr/>
          </p:nvSpPr>
          <p:spPr>
            <a:xfrm>
              <a:off x="7080200" y="2423963"/>
              <a:ext cx="2676" cy="36899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19" y="1"/>
                  </a:moveTo>
                  <a:lnTo>
                    <a:pt x="0" y="38"/>
                  </a:lnTo>
                  <a:lnTo>
                    <a:pt x="0" y="243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53"/>
            <p:cNvSpPr/>
            <p:nvPr/>
          </p:nvSpPr>
          <p:spPr>
            <a:xfrm>
              <a:off x="7082735" y="2421428"/>
              <a:ext cx="2817" cy="44645"/>
            </a:xfrm>
            <a:custGeom>
              <a:avLst/>
              <a:gdLst/>
              <a:ahLst/>
              <a:cxnLst/>
              <a:rect l="l" t="t" r="r" b="b"/>
              <a:pathLst>
                <a:path w="20" h="317" extrusionOk="0">
                  <a:moveTo>
                    <a:pt x="20" y="0"/>
                  </a:moveTo>
                  <a:lnTo>
                    <a:pt x="1" y="19"/>
                  </a:lnTo>
                  <a:lnTo>
                    <a:pt x="1" y="279"/>
                  </a:lnTo>
                  <a:lnTo>
                    <a:pt x="20" y="31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53"/>
            <p:cNvSpPr/>
            <p:nvPr/>
          </p:nvSpPr>
          <p:spPr>
            <a:xfrm>
              <a:off x="7085411" y="2418752"/>
              <a:ext cx="5352" cy="49996"/>
            </a:xfrm>
            <a:custGeom>
              <a:avLst/>
              <a:gdLst/>
              <a:ahLst/>
              <a:cxnLst/>
              <a:rect l="l" t="t" r="r" b="b"/>
              <a:pathLst>
                <a:path w="38" h="355" extrusionOk="0">
                  <a:moveTo>
                    <a:pt x="38" y="0"/>
                  </a:moveTo>
                  <a:lnTo>
                    <a:pt x="1" y="19"/>
                  </a:lnTo>
                  <a:lnTo>
                    <a:pt x="1" y="335"/>
                  </a:lnTo>
                  <a:lnTo>
                    <a:pt x="38" y="35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53"/>
            <p:cNvSpPr/>
            <p:nvPr/>
          </p:nvSpPr>
          <p:spPr>
            <a:xfrm>
              <a:off x="7090622" y="2416076"/>
              <a:ext cx="2817" cy="55207"/>
            </a:xfrm>
            <a:custGeom>
              <a:avLst/>
              <a:gdLst/>
              <a:ahLst/>
              <a:cxnLst/>
              <a:rect l="l" t="t" r="r" b="b"/>
              <a:pathLst>
                <a:path w="20" h="392" extrusionOk="0">
                  <a:moveTo>
                    <a:pt x="19" y="1"/>
                  </a:moveTo>
                  <a:lnTo>
                    <a:pt x="1" y="19"/>
                  </a:lnTo>
                  <a:lnTo>
                    <a:pt x="1" y="373"/>
                  </a:lnTo>
                  <a:lnTo>
                    <a:pt x="19" y="39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53"/>
            <p:cNvSpPr/>
            <p:nvPr/>
          </p:nvSpPr>
          <p:spPr>
            <a:xfrm>
              <a:off x="7093298" y="2413541"/>
              <a:ext cx="2817" cy="60418"/>
            </a:xfrm>
            <a:custGeom>
              <a:avLst/>
              <a:gdLst/>
              <a:ahLst/>
              <a:cxnLst/>
              <a:rect l="l" t="t" r="r" b="b"/>
              <a:pathLst>
                <a:path w="20" h="429" extrusionOk="0">
                  <a:moveTo>
                    <a:pt x="19" y="0"/>
                  </a:moveTo>
                  <a:lnTo>
                    <a:pt x="0" y="19"/>
                  </a:lnTo>
                  <a:lnTo>
                    <a:pt x="0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53"/>
            <p:cNvSpPr/>
            <p:nvPr/>
          </p:nvSpPr>
          <p:spPr>
            <a:xfrm>
              <a:off x="7095973" y="2410866"/>
              <a:ext cx="2676" cy="65629"/>
            </a:xfrm>
            <a:custGeom>
              <a:avLst/>
              <a:gdLst/>
              <a:ahLst/>
              <a:cxnLst/>
              <a:rect l="l" t="t" r="r" b="b"/>
              <a:pathLst>
                <a:path w="19" h="466" extrusionOk="0">
                  <a:moveTo>
                    <a:pt x="19" y="1"/>
                  </a:moveTo>
                  <a:lnTo>
                    <a:pt x="0" y="19"/>
                  </a:lnTo>
                  <a:lnTo>
                    <a:pt x="0" y="447"/>
                  </a:lnTo>
                  <a:lnTo>
                    <a:pt x="19" y="46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53"/>
            <p:cNvSpPr/>
            <p:nvPr/>
          </p:nvSpPr>
          <p:spPr>
            <a:xfrm>
              <a:off x="7098508" y="2405655"/>
              <a:ext cx="2817" cy="73516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19" y="0"/>
                  </a:moveTo>
                  <a:lnTo>
                    <a:pt x="1" y="38"/>
                  </a:lnTo>
                  <a:lnTo>
                    <a:pt x="1" y="503"/>
                  </a:lnTo>
                  <a:lnTo>
                    <a:pt x="19" y="5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53"/>
            <p:cNvSpPr/>
            <p:nvPr/>
          </p:nvSpPr>
          <p:spPr>
            <a:xfrm>
              <a:off x="7101184" y="2402979"/>
              <a:ext cx="2676" cy="81403"/>
            </a:xfrm>
            <a:custGeom>
              <a:avLst/>
              <a:gdLst/>
              <a:ahLst/>
              <a:cxnLst/>
              <a:rect l="l" t="t" r="r" b="b"/>
              <a:pathLst>
                <a:path w="19" h="578" extrusionOk="0">
                  <a:moveTo>
                    <a:pt x="19" y="1"/>
                  </a:moveTo>
                  <a:lnTo>
                    <a:pt x="0" y="19"/>
                  </a:lnTo>
                  <a:lnTo>
                    <a:pt x="0" y="541"/>
                  </a:lnTo>
                  <a:lnTo>
                    <a:pt x="19" y="57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53"/>
            <p:cNvSpPr/>
            <p:nvPr/>
          </p:nvSpPr>
          <p:spPr>
            <a:xfrm>
              <a:off x="7103719" y="2400444"/>
              <a:ext cx="5493" cy="86614"/>
            </a:xfrm>
            <a:custGeom>
              <a:avLst/>
              <a:gdLst/>
              <a:ahLst/>
              <a:cxnLst/>
              <a:rect l="l" t="t" r="r" b="b"/>
              <a:pathLst>
                <a:path w="39" h="615" extrusionOk="0">
                  <a:moveTo>
                    <a:pt x="38" y="0"/>
                  </a:moveTo>
                  <a:lnTo>
                    <a:pt x="1" y="19"/>
                  </a:lnTo>
                  <a:lnTo>
                    <a:pt x="1" y="596"/>
                  </a:lnTo>
                  <a:lnTo>
                    <a:pt x="38" y="61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9" name="Google Shape;1029;p53"/>
          <p:cNvGrpSpPr/>
          <p:nvPr/>
        </p:nvGrpSpPr>
        <p:grpSpPr>
          <a:xfrm>
            <a:off x="-2292835" y="-60870"/>
            <a:ext cx="4084025" cy="3381541"/>
            <a:chOff x="3573297" y="232872"/>
            <a:chExt cx="5470164" cy="4529254"/>
          </a:xfrm>
        </p:grpSpPr>
        <p:sp>
          <p:nvSpPr>
            <p:cNvPr id="1030" name="Google Shape;1030;p53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53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53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53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53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53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53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53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8" name="Google Shape;1038;p53"/>
          <p:cNvGrpSpPr/>
          <p:nvPr/>
        </p:nvGrpSpPr>
        <p:grpSpPr>
          <a:xfrm flipH="1">
            <a:off x="7185910" y="-217751"/>
            <a:ext cx="2872292" cy="2378232"/>
            <a:chOff x="2210400" y="2558550"/>
            <a:chExt cx="971025" cy="804000"/>
          </a:xfrm>
        </p:grpSpPr>
        <p:sp>
          <p:nvSpPr>
            <p:cNvPr id="1039" name="Google Shape;1039;p53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53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53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53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53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53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53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53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7" name="Google Shape;1047;p53"/>
          <p:cNvSpPr/>
          <p:nvPr/>
        </p:nvSpPr>
        <p:spPr>
          <a:xfrm flipH="1">
            <a:off x="8817412" y="1113416"/>
            <a:ext cx="823936" cy="823879"/>
          </a:xfrm>
          <a:custGeom>
            <a:avLst/>
            <a:gdLst/>
            <a:ahLst/>
            <a:cxnLst/>
            <a:rect l="l" t="t" r="r" b="b"/>
            <a:pathLst>
              <a:path w="14462" h="14461" extrusionOk="0">
                <a:moveTo>
                  <a:pt x="7222" y="0"/>
                </a:moveTo>
                <a:lnTo>
                  <a:pt x="1" y="7221"/>
                </a:lnTo>
                <a:lnTo>
                  <a:pt x="7222" y="14461"/>
                </a:lnTo>
                <a:lnTo>
                  <a:pt x="14461" y="7221"/>
                </a:lnTo>
                <a:lnTo>
                  <a:pt x="7222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8" name="Google Shape;1048;p53"/>
          <p:cNvGrpSpPr/>
          <p:nvPr/>
        </p:nvGrpSpPr>
        <p:grpSpPr>
          <a:xfrm>
            <a:off x="7581510" y="-9"/>
            <a:ext cx="849275" cy="848250"/>
            <a:chOff x="8751122" y="1283566"/>
            <a:chExt cx="849275" cy="848250"/>
          </a:xfrm>
        </p:grpSpPr>
        <p:sp>
          <p:nvSpPr>
            <p:cNvPr id="1049" name="Google Shape;1049;p53"/>
            <p:cNvSpPr/>
            <p:nvPr/>
          </p:nvSpPr>
          <p:spPr>
            <a:xfrm flipH="1">
              <a:off x="8763662" y="1295866"/>
              <a:ext cx="823936" cy="823879"/>
            </a:xfrm>
            <a:custGeom>
              <a:avLst/>
              <a:gdLst/>
              <a:ahLst/>
              <a:cxnLst/>
              <a:rect l="l" t="t" r="r" b="b"/>
              <a:pathLst>
                <a:path w="14462" h="14461" extrusionOk="0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F133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50" name="Google Shape;1050;p53"/>
            <p:cNvGrpSpPr/>
            <p:nvPr/>
          </p:nvGrpSpPr>
          <p:grpSpPr>
            <a:xfrm flipH="1">
              <a:off x="8751122" y="1283566"/>
              <a:ext cx="849275" cy="848250"/>
              <a:chOff x="2651171" y="2397773"/>
              <a:chExt cx="2099568" cy="2097033"/>
            </a:xfrm>
          </p:grpSpPr>
          <p:sp>
            <p:nvSpPr>
              <p:cNvPr id="1051" name="Google Shape;1051;p53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p53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53" name="Google Shape;1053;p53"/>
          <p:cNvGrpSpPr/>
          <p:nvPr/>
        </p:nvGrpSpPr>
        <p:grpSpPr>
          <a:xfrm>
            <a:off x="-1209358" y="2362946"/>
            <a:ext cx="2514088" cy="2081645"/>
            <a:chOff x="3573297" y="232872"/>
            <a:chExt cx="5470164" cy="4529254"/>
          </a:xfrm>
        </p:grpSpPr>
        <p:sp>
          <p:nvSpPr>
            <p:cNvPr id="1054" name="Google Shape;1054;p53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53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53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53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53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53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53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53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2" name="Google Shape;1062;p53"/>
          <p:cNvGrpSpPr/>
          <p:nvPr/>
        </p:nvGrpSpPr>
        <p:grpSpPr>
          <a:xfrm>
            <a:off x="8197422" y="4147216"/>
            <a:ext cx="849275" cy="848250"/>
            <a:chOff x="8751122" y="1283566"/>
            <a:chExt cx="849275" cy="848250"/>
          </a:xfrm>
        </p:grpSpPr>
        <p:sp>
          <p:nvSpPr>
            <p:cNvPr id="1063" name="Google Shape;1063;p53"/>
            <p:cNvSpPr/>
            <p:nvPr/>
          </p:nvSpPr>
          <p:spPr>
            <a:xfrm flipH="1">
              <a:off x="8763662" y="1295866"/>
              <a:ext cx="823936" cy="823879"/>
            </a:xfrm>
            <a:custGeom>
              <a:avLst/>
              <a:gdLst/>
              <a:ahLst/>
              <a:cxnLst/>
              <a:rect l="l" t="t" r="r" b="b"/>
              <a:pathLst>
                <a:path w="14462" h="14461" extrusionOk="0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64" name="Google Shape;1064;p53"/>
            <p:cNvGrpSpPr/>
            <p:nvPr/>
          </p:nvGrpSpPr>
          <p:grpSpPr>
            <a:xfrm flipH="1">
              <a:off x="8751122" y="1283566"/>
              <a:ext cx="849275" cy="848250"/>
              <a:chOff x="2651171" y="2397773"/>
              <a:chExt cx="2099568" cy="2097033"/>
            </a:xfrm>
          </p:grpSpPr>
          <p:sp>
            <p:nvSpPr>
              <p:cNvPr id="1065" name="Google Shape;1065;p53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00FFFF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p53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00FFFF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7" name="Google Shape;1067;p53"/>
          <p:cNvSpPr/>
          <p:nvPr/>
        </p:nvSpPr>
        <p:spPr>
          <a:xfrm>
            <a:off x="46319" y="2327646"/>
            <a:ext cx="801132" cy="801132"/>
          </a:xfrm>
          <a:custGeom>
            <a:avLst/>
            <a:gdLst/>
            <a:ahLst/>
            <a:cxnLst/>
            <a:rect l="l" t="t" r="r" b="b"/>
            <a:pathLst>
              <a:path w="12377" h="12377" extrusionOk="0">
                <a:moveTo>
                  <a:pt x="6179" y="1"/>
                </a:moveTo>
                <a:lnTo>
                  <a:pt x="0" y="6179"/>
                </a:lnTo>
                <a:lnTo>
                  <a:pt x="6179" y="12377"/>
                </a:lnTo>
                <a:lnTo>
                  <a:pt x="12376" y="6179"/>
                </a:lnTo>
                <a:lnTo>
                  <a:pt x="617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5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069" name="Google Shape;1069;p53"/>
          <p:cNvSpPr txBox="1">
            <a:spLocks noGrp="1"/>
          </p:cNvSpPr>
          <p:nvPr>
            <p:ph type="title" idx="2"/>
          </p:nvPr>
        </p:nvSpPr>
        <p:spPr>
          <a:xfrm>
            <a:off x="1195863" y="1835250"/>
            <a:ext cx="2867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70" name="Google Shape;1070;p53"/>
          <p:cNvSpPr txBox="1">
            <a:spLocks noGrp="1"/>
          </p:cNvSpPr>
          <p:nvPr>
            <p:ph type="subTitle" idx="1"/>
          </p:nvPr>
        </p:nvSpPr>
        <p:spPr>
          <a:xfrm>
            <a:off x="1195825" y="2278700"/>
            <a:ext cx="2867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1" name="Google Shape;1071;p53"/>
          <p:cNvSpPr txBox="1">
            <a:spLocks noGrp="1"/>
          </p:cNvSpPr>
          <p:nvPr>
            <p:ph type="title" idx="3"/>
          </p:nvPr>
        </p:nvSpPr>
        <p:spPr>
          <a:xfrm>
            <a:off x="5081043" y="1835250"/>
            <a:ext cx="2867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72" name="Google Shape;1072;p53"/>
          <p:cNvSpPr txBox="1">
            <a:spLocks noGrp="1"/>
          </p:cNvSpPr>
          <p:nvPr>
            <p:ph type="subTitle" idx="4"/>
          </p:nvPr>
        </p:nvSpPr>
        <p:spPr>
          <a:xfrm>
            <a:off x="5081005" y="2278700"/>
            <a:ext cx="2867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3" name="Google Shape;1073;p53"/>
          <p:cNvSpPr txBox="1">
            <a:spLocks noGrp="1"/>
          </p:cNvSpPr>
          <p:nvPr>
            <p:ph type="title" idx="5"/>
          </p:nvPr>
        </p:nvSpPr>
        <p:spPr>
          <a:xfrm>
            <a:off x="1195850" y="3619525"/>
            <a:ext cx="2867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74" name="Google Shape;1074;p53"/>
          <p:cNvSpPr txBox="1">
            <a:spLocks noGrp="1"/>
          </p:cNvSpPr>
          <p:nvPr>
            <p:ph type="subTitle" idx="6"/>
          </p:nvPr>
        </p:nvSpPr>
        <p:spPr>
          <a:xfrm>
            <a:off x="1195813" y="4062975"/>
            <a:ext cx="2867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5" name="Google Shape;1075;p53"/>
          <p:cNvSpPr txBox="1">
            <a:spLocks noGrp="1"/>
          </p:cNvSpPr>
          <p:nvPr>
            <p:ph type="title" idx="7"/>
          </p:nvPr>
        </p:nvSpPr>
        <p:spPr>
          <a:xfrm>
            <a:off x="5081030" y="3619525"/>
            <a:ext cx="2867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76" name="Google Shape;1076;p53"/>
          <p:cNvSpPr txBox="1">
            <a:spLocks noGrp="1"/>
          </p:cNvSpPr>
          <p:nvPr>
            <p:ph type="subTitle" idx="8"/>
          </p:nvPr>
        </p:nvSpPr>
        <p:spPr>
          <a:xfrm>
            <a:off x="5080993" y="4062975"/>
            <a:ext cx="2867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8" name="Google Shape;1078;p54"/>
          <p:cNvGrpSpPr/>
          <p:nvPr/>
        </p:nvGrpSpPr>
        <p:grpSpPr>
          <a:xfrm flipH="1">
            <a:off x="-275840" y="688309"/>
            <a:ext cx="4030417" cy="3337154"/>
            <a:chOff x="3573297" y="232872"/>
            <a:chExt cx="5470164" cy="4529254"/>
          </a:xfrm>
        </p:grpSpPr>
        <p:sp>
          <p:nvSpPr>
            <p:cNvPr id="1079" name="Google Shape;1079;p54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54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54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54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54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54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54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54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7" name="Google Shape;1087;p54"/>
          <p:cNvGrpSpPr/>
          <p:nvPr/>
        </p:nvGrpSpPr>
        <p:grpSpPr>
          <a:xfrm flipH="1">
            <a:off x="-162540" y="-610701"/>
            <a:ext cx="2872292" cy="2378232"/>
            <a:chOff x="2210400" y="2558550"/>
            <a:chExt cx="971025" cy="804000"/>
          </a:xfrm>
        </p:grpSpPr>
        <p:sp>
          <p:nvSpPr>
            <p:cNvPr id="1088" name="Google Shape;1088;p54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54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54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54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54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54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54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54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6" name="Google Shape;1096;p54"/>
          <p:cNvSpPr/>
          <p:nvPr/>
        </p:nvSpPr>
        <p:spPr>
          <a:xfrm flipH="1">
            <a:off x="-59962" y="2804859"/>
            <a:ext cx="1284330" cy="1284330"/>
          </a:xfrm>
          <a:custGeom>
            <a:avLst/>
            <a:gdLst/>
            <a:ahLst/>
            <a:cxnLst/>
            <a:rect l="l" t="t" r="r" b="b"/>
            <a:pathLst>
              <a:path w="12377" h="12377" extrusionOk="0">
                <a:moveTo>
                  <a:pt x="6179" y="1"/>
                </a:moveTo>
                <a:lnTo>
                  <a:pt x="0" y="6179"/>
                </a:lnTo>
                <a:lnTo>
                  <a:pt x="6179" y="12377"/>
                </a:lnTo>
                <a:lnTo>
                  <a:pt x="12376" y="6179"/>
                </a:lnTo>
                <a:lnTo>
                  <a:pt x="617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7" name="Google Shape;1097;p54"/>
          <p:cNvGrpSpPr/>
          <p:nvPr/>
        </p:nvGrpSpPr>
        <p:grpSpPr>
          <a:xfrm>
            <a:off x="5984694" y="-558274"/>
            <a:ext cx="3525470" cy="2917646"/>
            <a:chOff x="5440750" y="1669400"/>
            <a:chExt cx="971525" cy="804025"/>
          </a:xfrm>
        </p:grpSpPr>
        <p:sp>
          <p:nvSpPr>
            <p:cNvPr id="1098" name="Google Shape;1098;p54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54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54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54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54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54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54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54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54"/>
            <p:cNvSpPr/>
            <p:nvPr/>
          </p:nvSpPr>
          <p:spPr>
            <a:xfrm>
              <a:off x="6140976" y="230127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54"/>
            <p:cNvSpPr/>
            <p:nvPr/>
          </p:nvSpPr>
          <p:spPr>
            <a:xfrm>
              <a:off x="6135401" y="2295919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54"/>
            <p:cNvSpPr/>
            <p:nvPr/>
          </p:nvSpPr>
          <p:spPr>
            <a:xfrm>
              <a:off x="6163776" y="2324294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9" name="Google Shape;1109;p54"/>
          <p:cNvGrpSpPr/>
          <p:nvPr/>
        </p:nvGrpSpPr>
        <p:grpSpPr>
          <a:xfrm rot="10800000">
            <a:off x="6888722" y="2718139"/>
            <a:ext cx="2872292" cy="2378232"/>
            <a:chOff x="2210400" y="2558550"/>
            <a:chExt cx="971025" cy="804000"/>
          </a:xfrm>
        </p:grpSpPr>
        <p:sp>
          <p:nvSpPr>
            <p:cNvPr id="1110" name="Google Shape;1110;p54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54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54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54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54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54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54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54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8" name="Google Shape;1118;p54"/>
          <p:cNvSpPr/>
          <p:nvPr/>
        </p:nvSpPr>
        <p:spPr>
          <a:xfrm rot="10800000">
            <a:off x="6793483" y="3087230"/>
            <a:ext cx="2441112" cy="2439739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54"/>
          <p:cNvSpPr txBox="1">
            <a:spLocks noGrp="1"/>
          </p:cNvSpPr>
          <p:nvPr>
            <p:ph type="title"/>
          </p:nvPr>
        </p:nvSpPr>
        <p:spPr>
          <a:xfrm>
            <a:off x="1750325" y="1478650"/>
            <a:ext cx="5848500" cy="1612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120" name="Google Shape;1120;p54"/>
          <p:cNvSpPr txBox="1">
            <a:spLocks noGrp="1"/>
          </p:cNvSpPr>
          <p:nvPr>
            <p:ph type="body" idx="1"/>
          </p:nvPr>
        </p:nvSpPr>
        <p:spPr>
          <a:xfrm>
            <a:off x="1751539" y="3243000"/>
            <a:ext cx="5848500" cy="49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 b="1">
                <a:solidFill>
                  <a:schemeClr val="dk1"/>
                </a:solidFill>
              </a:defRPr>
            </a:lvl1pPr>
            <a:lvl2pPr marL="914400" lvl="1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2" name="Google Shape;1122;p55"/>
          <p:cNvGrpSpPr/>
          <p:nvPr/>
        </p:nvGrpSpPr>
        <p:grpSpPr>
          <a:xfrm rot="10800000" flipH="1">
            <a:off x="6637105" y="2828351"/>
            <a:ext cx="3587355" cy="2970298"/>
            <a:chOff x="2210400" y="2558550"/>
            <a:chExt cx="971025" cy="804000"/>
          </a:xfrm>
        </p:grpSpPr>
        <p:grpSp>
          <p:nvGrpSpPr>
            <p:cNvPr id="1123" name="Google Shape;1123;p55"/>
            <p:cNvGrpSpPr/>
            <p:nvPr/>
          </p:nvGrpSpPr>
          <p:grpSpPr>
            <a:xfrm>
              <a:off x="2210400" y="2558550"/>
              <a:ext cx="971025" cy="804000"/>
              <a:chOff x="2210400" y="2558550"/>
              <a:chExt cx="971025" cy="804000"/>
            </a:xfrm>
          </p:grpSpPr>
          <p:sp>
            <p:nvSpPr>
              <p:cNvPr id="1124" name="Google Shape;1124;p55"/>
              <p:cNvSpPr/>
              <p:nvPr/>
            </p:nvSpPr>
            <p:spPr>
              <a:xfrm>
                <a:off x="2280650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p55"/>
              <p:cNvSpPr/>
              <p:nvPr/>
            </p:nvSpPr>
            <p:spPr>
              <a:xfrm>
                <a:off x="2256925" y="2558550"/>
                <a:ext cx="80447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79" h="32160" extrusionOk="0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78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55"/>
              <p:cNvSpPr/>
              <p:nvPr/>
            </p:nvSpPr>
            <p:spPr>
              <a:xfrm>
                <a:off x="2233650" y="2558550"/>
                <a:ext cx="80402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1" h="32160" extrusionOk="0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1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p55"/>
              <p:cNvSpPr/>
              <p:nvPr/>
            </p:nvSpPr>
            <p:spPr>
              <a:xfrm>
                <a:off x="2210400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p55"/>
              <p:cNvSpPr/>
              <p:nvPr/>
            </p:nvSpPr>
            <p:spPr>
              <a:xfrm>
                <a:off x="2377425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p55"/>
              <p:cNvSpPr/>
              <p:nvPr/>
            </p:nvSpPr>
            <p:spPr>
              <a:xfrm>
                <a:off x="2353700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p55"/>
              <p:cNvSpPr/>
              <p:nvPr/>
            </p:nvSpPr>
            <p:spPr>
              <a:xfrm>
                <a:off x="2330425" y="2558550"/>
                <a:ext cx="80402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1" h="32160" extrusionOk="0">
                    <a:moveTo>
                      <a:pt x="429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1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p55"/>
              <p:cNvSpPr/>
              <p:nvPr/>
            </p:nvSpPr>
            <p:spPr>
              <a:xfrm>
                <a:off x="2306700" y="2558550"/>
                <a:ext cx="80447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79" h="32160" extrusionOk="0">
                    <a:moveTo>
                      <a:pt x="447" y="16080"/>
                    </a:moveTo>
                    <a:lnTo>
                      <a:pt x="16099" y="31731"/>
                    </a:lnTo>
                    <a:lnTo>
                      <a:pt x="31732" y="16080"/>
                    </a:lnTo>
                    <a:lnTo>
                      <a:pt x="16099" y="428"/>
                    </a:lnTo>
                    <a:close/>
                    <a:moveTo>
                      <a:pt x="16099" y="32159"/>
                    </a:moveTo>
                    <a:lnTo>
                      <a:pt x="1" y="16080"/>
                    </a:lnTo>
                    <a:lnTo>
                      <a:pt x="16099" y="0"/>
                    </a:lnTo>
                    <a:lnTo>
                      <a:pt x="32179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32" name="Google Shape;1132;p55"/>
            <p:cNvSpPr/>
            <p:nvPr/>
          </p:nvSpPr>
          <p:spPr>
            <a:xfrm>
              <a:off x="2937150" y="3007525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34"/>
                  </a:lnTo>
                  <a:lnTo>
                    <a:pt x="3015" y="6049"/>
                  </a:lnTo>
                  <a:lnTo>
                    <a:pt x="6030" y="3034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55"/>
            <p:cNvSpPr/>
            <p:nvPr/>
          </p:nvSpPr>
          <p:spPr>
            <a:xfrm>
              <a:off x="2931550" y="3002400"/>
              <a:ext cx="161950" cy="161950"/>
            </a:xfrm>
            <a:custGeom>
              <a:avLst/>
              <a:gdLst/>
              <a:ahLst/>
              <a:cxnLst/>
              <a:rect l="l" t="t" r="r" b="b"/>
              <a:pathLst>
                <a:path w="6478" h="6478" extrusionOk="0">
                  <a:moveTo>
                    <a:pt x="447" y="3239"/>
                  </a:moveTo>
                  <a:lnTo>
                    <a:pt x="3239" y="6031"/>
                  </a:lnTo>
                  <a:lnTo>
                    <a:pt x="6031" y="3239"/>
                  </a:lnTo>
                  <a:lnTo>
                    <a:pt x="3239" y="429"/>
                  </a:lnTo>
                  <a:close/>
                  <a:moveTo>
                    <a:pt x="3239" y="6477"/>
                  </a:moveTo>
                  <a:lnTo>
                    <a:pt x="1" y="3239"/>
                  </a:lnTo>
                  <a:lnTo>
                    <a:pt x="3239" y="1"/>
                  </a:lnTo>
                  <a:lnTo>
                    <a:pt x="6477" y="3239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55"/>
            <p:cNvSpPr/>
            <p:nvPr/>
          </p:nvSpPr>
          <p:spPr>
            <a:xfrm>
              <a:off x="2959950" y="3030325"/>
              <a:ext cx="105175" cy="105650"/>
            </a:xfrm>
            <a:custGeom>
              <a:avLst/>
              <a:gdLst/>
              <a:ahLst/>
              <a:cxnLst/>
              <a:rect l="l" t="t" r="r" b="b"/>
              <a:pathLst>
                <a:path w="4207" h="4226" extrusionOk="0">
                  <a:moveTo>
                    <a:pt x="428" y="2122"/>
                  </a:moveTo>
                  <a:lnTo>
                    <a:pt x="2103" y="3778"/>
                  </a:lnTo>
                  <a:lnTo>
                    <a:pt x="3778" y="2122"/>
                  </a:lnTo>
                  <a:lnTo>
                    <a:pt x="2103" y="447"/>
                  </a:lnTo>
                  <a:close/>
                  <a:moveTo>
                    <a:pt x="2103" y="4225"/>
                  </a:moveTo>
                  <a:lnTo>
                    <a:pt x="0" y="2122"/>
                  </a:lnTo>
                  <a:lnTo>
                    <a:pt x="2103" y="0"/>
                  </a:lnTo>
                  <a:lnTo>
                    <a:pt x="4206" y="2122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55"/>
            <p:cNvSpPr/>
            <p:nvPr/>
          </p:nvSpPr>
          <p:spPr>
            <a:xfrm>
              <a:off x="2830125" y="2950300"/>
              <a:ext cx="500" cy="1425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19" y="0"/>
                  </a:moveTo>
                  <a:lnTo>
                    <a:pt x="1" y="19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55"/>
            <p:cNvSpPr/>
            <p:nvPr/>
          </p:nvSpPr>
          <p:spPr>
            <a:xfrm>
              <a:off x="2830600" y="2949825"/>
              <a:ext cx="950" cy="2350"/>
            </a:xfrm>
            <a:custGeom>
              <a:avLst/>
              <a:gdLst/>
              <a:ahLst/>
              <a:cxnLst/>
              <a:rect l="l" t="t" r="r" b="b"/>
              <a:pathLst>
                <a:path w="38" h="94" extrusionOk="0">
                  <a:moveTo>
                    <a:pt x="38" y="1"/>
                  </a:moveTo>
                  <a:lnTo>
                    <a:pt x="0" y="19"/>
                  </a:lnTo>
                  <a:lnTo>
                    <a:pt x="0" y="75"/>
                  </a:lnTo>
                  <a:lnTo>
                    <a:pt x="38" y="9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55"/>
            <p:cNvSpPr/>
            <p:nvPr/>
          </p:nvSpPr>
          <p:spPr>
            <a:xfrm>
              <a:off x="2831525" y="2949375"/>
              <a:ext cx="500" cy="3275"/>
            </a:xfrm>
            <a:custGeom>
              <a:avLst/>
              <a:gdLst/>
              <a:ahLst/>
              <a:cxnLst/>
              <a:rect l="l" t="t" r="r" b="b"/>
              <a:pathLst>
                <a:path w="20" h="131" extrusionOk="0">
                  <a:moveTo>
                    <a:pt x="19" y="0"/>
                  </a:moveTo>
                  <a:lnTo>
                    <a:pt x="1" y="19"/>
                  </a:lnTo>
                  <a:lnTo>
                    <a:pt x="1" y="112"/>
                  </a:lnTo>
                  <a:lnTo>
                    <a:pt x="19" y="13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55"/>
            <p:cNvSpPr/>
            <p:nvPr/>
          </p:nvSpPr>
          <p:spPr>
            <a:xfrm>
              <a:off x="2832000" y="2948900"/>
              <a:ext cx="475" cy="4225"/>
            </a:xfrm>
            <a:custGeom>
              <a:avLst/>
              <a:gdLst/>
              <a:ahLst/>
              <a:cxnLst/>
              <a:rect l="l" t="t" r="r" b="b"/>
              <a:pathLst>
                <a:path w="19" h="169" extrusionOk="0">
                  <a:moveTo>
                    <a:pt x="19" y="1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55"/>
            <p:cNvSpPr/>
            <p:nvPr/>
          </p:nvSpPr>
          <p:spPr>
            <a:xfrm>
              <a:off x="2832450" y="2948425"/>
              <a:ext cx="500" cy="5150"/>
            </a:xfrm>
            <a:custGeom>
              <a:avLst/>
              <a:gdLst/>
              <a:ahLst/>
              <a:cxnLst/>
              <a:rect l="l" t="t" r="r" b="b"/>
              <a:pathLst>
                <a:path w="20" h="206" extrusionOk="0">
                  <a:moveTo>
                    <a:pt x="19" y="1"/>
                  </a:moveTo>
                  <a:lnTo>
                    <a:pt x="1" y="20"/>
                  </a:lnTo>
                  <a:lnTo>
                    <a:pt x="1" y="187"/>
                  </a:lnTo>
                  <a:lnTo>
                    <a:pt x="19" y="20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55"/>
            <p:cNvSpPr/>
            <p:nvPr/>
          </p:nvSpPr>
          <p:spPr>
            <a:xfrm>
              <a:off x="2832925" y="2947500"/>
              <a:ext cx="475" cy="6550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19" y="1"/>
                  </a:moveTo>
                  <a:lnTo>
                    <a:pt x="0" y="38"/>
                  </a:lnTo>
                  <a:lnTo>
                    <a:pt x="0" y="243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55"/>
            <p:cNvSpPr/>
            <p:nvPr/>
          </p:nvSpPr>
          <p:spPr>
            <a:xfrm>
              <a:off x="2833375" y="2947050"/>
              <a:ext cx="500" cy="7925"/>
            </a:xfrm>
            <a:custGeom>
              <a:avLst/>
              <a:gdLst/>
              <a:ahLst/>
              <a:cxnLst/>
              <a:rect l="l" t="t" r="r" b="b"/>
              <a:pathLst>
                <a:path w="20" h="317" extrusionOk="0">
                  <a:moveTo>
                    <a:pt x="20" y="0"/>
                  </a:moveTo>
                  <a:lnTo>
                    <a:pt x="1" y="19"/>
                  </a:lnTo>
                  <a:lnTo>
                    <a:pt x="1" y="279"/>
                  </a:lnTo>
                  <a:lnTo>
                    <a:pt x="20" y="31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55"/>
            <p:cNvSpPr/>
            <p:nvPr/>
          </p:nvSpPr>
          <p:spPr>
            <a:xfrm>
              <a:off x="2833850" y="2946575"/>
              <a:ext cx="950" cy="8875"/>
            </a:xfrm>
            <a:custGeom>
              <a:avLst/>
              <a:gdLst/>
              <a:ahLst/>
              <a:cxnLst/>
              <a:rect l="l" t="t" r="r" b="b"/>
              <a:pathLst>
                <a:path w="38" h="355" extrusionOk="0">
                  <a:moveTo>
                    <a:pt x="38" y="0"/>
                  </a:moveTo>
                  <a:lnTo>
                    <a:pt x="1" y="19"/>
                  </a:lnTo>
                  <a:lnTo>
                    <a:pt x="1" y="335"/>
                  </a:lnTo>
                  <a:lnTo>
                    <a:pt x="38" y="35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55"/>
            <p:cNvSpPr/>
            <p:nvPr/>
          </p:nvSpPr>
          <p:spPr>
            <a:xfrm>
              <a:off x="2834775" y="2946100"/>
              <a:ext cx="500" cy="9800"/>
            </a:xfrm>
            <a:custGeom>
              <a:avLst/>
              <a:gdLst/>
              <a:ahLst/>
              <a:cxnLst/>
              <a:rect l="l" t="t" r="r" b="b"/>
              <a:pathLst>
                <a:path w="20" h="392" extrusionOk="0">
                  <a:moveTo>
                    <a:pt x="19" y="1"/>
                  </a:moveTo>
                  <a:lnTo>
                    <a:pt x="1" y="19"/>
                  </a:lnTo>
                  <a:lnTo>
                    <a:pt x="1" y="373"/>
                  </a:lnTo>
                  <a:lnTo>
                    <a:pt x="19" y="39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55"/>
            <p:cNvSpPr/>
            <p:nvPr/>
          </p:nvSpPr>
          <p:spPr>
            <a:xfrm>
              <a:off x="2835250" y="2945650"/>
              <a:ext cx="500" cy="10725"/>
            </a:xfrm>
            <a:custGeom>
              <a:avLst/>
              <a:gdLst/>
              <a:ahLst/>
              <a:cxnLst/>
              <a:rect l="l" t="t" r="r" b="b"/>
              <a:pathLst>
                <a:path w="20" h="429" extrusionOk="0">
                  <a:moveTo>
                    <a:pt x="19" y="0"/>
                  </a:moveTo>
                  <a:lnTo>
                    <a:pt x="0" y="19"/>
                  </a:lnTo>
                  <a:lnTo>
                    <a:pt x="0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55"/>
            <p:cNvSpPr/>
            <p:nvPr/>
          </p:nvSpPr>
          <p:spPr>
            <a:xfrm>
              <a:off x="2835725" y="2945175"/>
              <a:ext cx="475" cy="11650"/>
            </a:xfrm>
            <a:custGeom>
              <a:avLst/>
              <a:gdLst/>
              <a:ahLst/>
              <a:cxnLst/>
              <a:rect l="l" t="t" r="r" b="b"/>
              <a:pathLst>
                <a:path w="19" h="466" extrusionOk="0">
                  <a:moveTo>
                    <a:pt x="19" y="1"/>
                  </a:moveTo>
                  <a:lnTo>
                    <a:pt x="0" y="19"/>
                  </a:lnTo>
                  <a:lnTo>
                    <a:pt x="0" y="447"/>
                  </a:lnTo>
                  <a:lnTo>
                    <a:pt x="19" y="46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55"/>
            <p:cNvSpPr/>
            <p:nvPr/>
          </p:nvSpPr>
          <p:spPr>
            <a:xfrm>
              <a:off x="2836175" y="2944250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19" y="0"/>
                  </a:moveTo>
                  <a:lnTo>
                    <a:pt x="1" y="38"/>
                  </a:lnTo>
                  <a:lnTo>
                    <a:pt x="1" y="503"/>
                  </a:lnTo>
                  <a:lnTo>
                    <a:pt x="19" y="5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55"/>
            <p:cNvSpPr/>
            <p:nvPr/>
          </p:nvSpPr>
          <p:spPr>
            <a:xfrm>
              <a:off x="2836650" y="2943775"/>
              <a:ext cx="475" cy="14450"/>
            </a:xfrm>
            <a:custGeom>
              <a:avLst/>
              <a:gdLst/>
              <a:ahLst/>
              <a:cxnLst/>
              <a:rect l="l" t="t" r="r" b="b"/>
              <a:pathLst>
                <a:path w="19" h="578" extrusionOk="0">
                  <a:moveTo>
                    <a:pt x="19" y="1"/>
                  </a:moveTo>
                  <a:lnTo>
                    <a:pt x="0" y="19"/>
                  </a:lnTo>
                  <a:lnTo>
                    <a:pt x="0" y="541"/>
                  </a:lnTo>
                  <a:lnTo>
                    <a:pt x="19" y="57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55"/>
            <p:cNvSpPr/>
            <p:nvPr/>
          </p:nvSpPr>
          <p:spPr>
            <a:xfrm>
              <a:off x="2837100" y="2943325"/>
              <a:ext cx="975" cy="15375"/>
            </a:xfrm>
            <a:custGeom>
              <a:avLst/>
              <a:gdLst/>
              <a:ahLst/>
              <a:cxnLst/>
              <a:rect l="l" t="t" r="r" b="b"/>
              <a:pathLst>
                <a:path w="39" h="615" extrusionOk="0">
                  <a:moveTo>
                    <a:pt x="38" y="0"/>
                  </a:moveTo>
                  <a:lnTo>
                    <a:pt x="1" y="19"/>
                  </a:lnTo>
                  <a:lnTo>
                    <a:pt x="1" y="596"/>
                  </a:lnTo>
                  <a:lnTo>
                    <a:pt x="38" y="61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55"/>
            <p:cNvSpPr/>
            <p:nvPr/>
          </p:nvSpPr>
          <p:spPr>
            <a:xfrm>
              <a:off x="2838050" y="2942850"/>
              <a:ext cx="475" cy="16300"/>
            </a:xfrm>
            <a:custGeom>
              <a:avLst/>
              <a:gdLst/>
              <a:ahLst/>
              <a:cxnLst/>
              <a:rect l="l" t="t" r="r" b="b"/>
              <a:pathLst>
                <a:path w="19" h="652" extrusionOk="0">
                  <a:moveTo>
                    <a:pt x="19" y="1"/>
                  </a:moveTo>
                  <a:lnTo>
                    <a:pt x="0" y="19"/>
                  </a:lnTo>
                  <a:lnTo>
                    <a:pt x="0" y="633"/>
                  </a:lnTo>
                  <a:lnTo>
                    <a:pt x="19" y="65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55"/>
            <p:cNvSpPr/>
            <p:nvPr/>
          </p:nvSpPr>
          <p:spPr>
            <a:xfrm>
              <a:off x="2838500" y="2942375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19" y="1"/>
                  </a:moveTo>
                  <a:lnTo>
                    <a:pt x="1" y="20"/>
                  </a:lnTo>
                  <a:lnTo>
                    <a:pt x="1" y="671"/>
                  </a:lnTo>
                  <a:lnTo>
                    <a:pt x="19" y="69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55"/>
            <p:cNvSpPr/>
            <p:nvPr/>
          </p:nvSpPr>
          <p:spPr>
            <a:xfrm>
              <a:off x="2838975" y="2941925"/>
              <a:ext cx="475" cy="18175"/>
            </a:xfrm>
            <a:custGeom>
              <a:avLst/>
              <a:gdLst/>
              <a:ahLst/>
              <a:cxnLst/>
              <a:rect l="l" t="t" r="r" b="b"/>
              <a:pathLst>
                <a:path w="19" h="727" extrusionOk="0">
                  <a:moveTo>
                    <a:pt x="19" y="0"/>
                  </a:moveTo>
                  <a:lnTo>
                    <a:pt x="0" y="19"/>
                  </a:lnTo>
                  <a:lnTo>
                    <a:pt x="0" y="708"/>
                  </a:lnTo>
                  <a:lnTo>
                    <a:pt x="19" y="72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55"/>
            <p:cNvSpPr/>
            <p:nvPr/>
          </p:nvSpPr>
          <p:spPr>
            <a:xfrm>
              <a:off x="2839425" y="2941000"/>
              <a:ext cx="500" cy="19550"/>
            </a:xfrm>
            <a:custGeom>
              <a:avLst/>
              <a:gdLst/>
              <a:ahLst/>
              <a:cxnLst/>
              <a:rect l="l" t="t" r="r" b="b"/>
              <a:pathLst>
                <a:path w="20" h="782" extrusionOk="0">
                  <a:moveTo>
                    <a:pt x="20" y="0"/>
                  </a:moveTo>
                  <a:lnTo>
                    <a:pt x="1" y="37"/>
                  </a:lnTo>
                  <a:lnTo>
                    <a:pt x="1" y="763"/>
                  </a:lnTo>
                  <a:lnTo>
                    <a:pt x="20" y="782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55"/>
            <p:cNvSpPr/>
            <p:nvPr/>
          </p:nvSpPr>
          <p:spPr>
            <a:xfrm>
              <a:off x="2839900" y="2940525"/>
              <a:ext cx="500" cy="20950"/>
            </a:xfrm>
            <a:custGeom>
              <a:avLst/>
              <a:gdLst/>
              <a:ahLst/>
              <a:cxnLst/>
              <a:rect l="l" t="t" r="r" b="b"/>
              <a:pathLst>
                <a:path w="20" h="838" extrusionOk="0">
                  <a:moveTo>
                    <a:pt x="19" y="1"/>
                  </a:moveTo>
                  <a:lnTo>
                    <a:pt x="1" y="19"/>
                  </a:lnTo>
                  <a:lnTo>
                    <a:pt x="1" y="801"/>
                  </a:lnTo>
                  <a:lnTo>
                    <a:pt x="19" y="83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55"/>
            <p:cNvSpPr/>
            <p:nvPr/>
          </p:nvSpPr>
          <p:spPr>
            <a:xfrm>
              <a:off x="2840375" y="2940050"/>
              <a:ext cx="950" cy="21900"/>
            </a:xfrm>
            <a:custGeom>
              <a:avLst/>
              <a:gdLst/>
              <a:ahLst/>
              <a:cxnLst/>
              <a:rect l="l" t="t" r="r" b="b"/>
              <a:pathLst>
                <a:path w="38" h="876" extrusionOk="0">
                  <a:moveTo>
                    <a:pt x="37" y="1"/>
                  </a:moveTo>
                  <a:lnTo>
                    <a:pt x="0" y="20"/>
                  </a:lnTo>
                  <a:lnTo>
                    <a:pt x="0" y="857"/>
                  </a:lnTo>
                  <a:lnTo>
                    <a:pt x="37" y="876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55"/>
            <p:cNvSpPr/>
            <p:nvPr/>
          </p:nvSpPr>
          <p:spPr>
            <a:xfrm>
              <a:off x="2841300" y="2939600"/>
              <a:ext cx="475" cy="22825"/>
            </a:xfrm>
            <a:custGeom>
              <a:avLst/>
              <a:gdLst/>
              <a:ahLst/>
              <a:cxnLst/>
              <a:rect l="l" t="t" r="r" b="b"/>
              <a:pathLst>
                <a:path w="19" h="913" extrusionOk="0">
                  <a:moveTo>
                    <a:pt x="19" y="0"/>
                  </a:moveTo>
                  <a:lnTo>
                    <a:pt x="0" y="19"/>
                  </a:lnTo>
                  <a:lnTo>
                    <a:pt x="0" y="894"/>
                  </a:lnTo>
                  <a:lnTo>
                    <a:pt x="19" y="91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55"/>
            <p:cNvSpPr/>
            <p:nvPr/>
          </p:nvSpPr>
          <p:spPr>
            <a:xfrm>
              <a:off x="2841750" y="2939125"/>
              <a:ext cx="500" cy="23750"/>
            </a:xfrm>
            <a:custGeom>
              <a:avLst/>
              <a:gdLst/>
              <a:ahLst/>
              <a:cxnLst/>
              <a:rect l="l" t="t" r="r" b="b"/>
              <a:pathLst>
                <a:path w="20" h="950" extrusionOk="0">
                  <a:moveTo>
                    <a:pt x="20" y="1"/>
                  </a:moveTo>
                  <a:lnTo>
                    <a:pt x="1" y="19"/>
                  </a:lnTo>
                  <a:lnTo>
                    <a:pt x="1" y="931"/>
                  </a:lnTo>
                  <a:lnTo>
                    <a:pt x="20" y="950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55"/>
            <p:cNvSpPr/>
            <p:nvPr/>
          </p:nvSpPr>
          <p:spPr>
            <a:xfrm>
              <a:off x="2842225" y="2938675"/>
              <a:ext cx="500" cy="24675"/>
            </a:xfrm>
            <a:custGeom>
              <a:avLst/>
              <a:gdLst/>
              <a:ahLst/>
              <a:cxnLst/>
              <a:rect l="l" t="t" r="r" b="b"/>
              <a:pathLst>
                <a:path w="20" h="987" extrusionOk="0">
                  <a:moveTo>
                    <a:pt x="19" y="0"/>
                  </a:moveTo>
                  <a:lnTo>
                    <a:pt x="1" y="19"/>
                  </a:lnTo>
                  <a:lnTo>
                    <a:pt x="1" y="968"/>
                  </a:lnTo>
                  <a:lnTo>
                    <a:pt x="19" y="98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55"/>
            <p:cNvSpPr/>
            <p:nvPr/>
          </p:nvSpPr>
          <p:spPr>
            <a:xfrm>
              <a:off x="2842700" y="2937725"/>
              <a:ext cx="475" cy="26100"/>
            </a:xfrm>
            <a:custGeom>
              <a:avLst/>
              <a:gdLst/>
              <a:ahLst/>
              <a:cxnLst/>
              <a:rect l="l" t="t" r="r" b="b"/>
              <a:pathLst>
                <a:path w="19" h="1044" extrusionOk="0">
                  <a:moveTo>
                    <a:pt x="19" y="1"/>
                  </a:moveTo>
                  <a:lnTo>
                    <a:pt x="0" y="38"/>
                  </a:lnTo>
                  <a:lnTo>
                    <a:pt x="0" y="1024"/>
                  </a:lnTo>
                  <a:lnTo>
                    <a:pt x="19" y="104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55"/>
            <p:cNvSpPr/>
            <p:nvPr/>
          </p:nvSpPr>
          <p:spPr>
            <a:xfrm>
              <a:off x="2843150" y="2937275"/>
              <a:ext cx="500" cy="27475"/>
            </a:xfrm>
            <a:custGeom>
              <a:avLst/>
              <a:gdLst/>
              <a:ahLst/>
              <a:cxnLst/>
              <a:rect l="l" t="t" r="r" b="b"/>
              <a:pathLst>
                <a:path w="20" h="1099" extrusionOk="0">
                  <a:moveTo>
                    <a:pt x="19" y="0"/>
                  </a:moveTo>
                  <a:lnTo>
                    <a:pt x="1" y="19"/>
                  </a:lnTo>
                  <a:lnTo>
                    <a:pt x="1" y="1061"/>
                  </a:lnTo>
                  <a:lnTo>
                    <a:pt x="19" y="109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55"/>
            <p:cNvSpPr/>
            <p:nvPr/>
          </p:nvSpPr>
          <p:spPr>
            <a:xfrm>
              <a:off x="2843625" y="2936800"/>
              <a:ext cx="950" cy="28400"/>
            </a:xfrm>
            <a:custGeom>
              <a:avLst/>
              <a:gdLst/>
              <a:ahLst/>
              <a:cxnLst/>
              <a:rect l="l" t="t" r="r" b="b"/>
              <a:pathLst>
                <a:path w="38" h="1136" extrusionOk="0">
                  <a:moveTo>
                    <a:pt x="38" y="1"/>
                  </a:moveTo>
                  <a:lnTo>
                    <a:pt x="0" y="19"/>
                  </a:lnTo>
                  <a:lnTo>
                    <a:pt x="0" y="1117"/>
                  </a:lnTo>
                  <a:lnTo>
                    <a:pt x="38" y="1136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55"/>
            <p:cNvSpPr/>
            <p:nvPr/>
          </p:nvSpPr>
          <p:spPr>
            <a:xfrm>
              <a:off x="2844550" y="2936350"/>
              <a:ext cx="500" cy="29325"/>
            </a:xfrm>
            <a:custGeom>
              <a:avLst/>
              <a:gdLst/>
              <a:ahLst/>
              <a:cxnLst/>
              <a:rect l="l" t="t" r="r" b="b"/>
              <a:pathLst>
                <a:path w="20" h="1173" extrusionOk="0">
                  <a:moveTo>
                    <a:pt x="19" y="0"/>
                  </a:moveTo>
                  <a:lnTo>
                    <a:pt x="1" y="19"/>
                  </a:lnTo>
                  <a:lnTo>
                    <a:pt x="1" y="1154"/>
                  </a:lnTo>
                  <a:lnTo>
                    <a:pt x="19" y="117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55"/>
            <p:cNvSpPr/>
            <p:nvPr/>
          </p:nvSpPr>
          <p:spPr>
            <a:xfrm>
              <a:off x="2845025" y="2935875"/>
              <a:ext cx="475" cy="30275"/>
            </a:xfrm>
            <a:custGeom>
              <a:avLst/>
              <a:gdLst/>
              <a:ahLst/>
              <a:cxnLst/>
              <a:rect l="l" t="t" r="r" b="b"/>
              <a:pathLst>
                <a:path w="19" h="1211" extrusionOk="0">
                  <a:moveTo>
                    <a:pt x="19" y="0"/>
                  </a:moveTo>
                  <a:lnTo>
                    <a:pt x="0" y="19"/>
                  </a:lnTo>
                  <a:lnTo>
                    <a:pt x="0" y="1192"/>
                  </a:lnTo>
                  <a:lnTo>
                    <a:pt x="19" y="121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55"/>
            <p:cNvSpPr/>
            <p:nvPr/>
          </p:nvSpPr>
          <p:spPr>
            <a:xfrm>
              <a:off x="2845475" y="2935400"/>
              <a:ext cx="500" cy="31200"/>
            </a:xfrm>
            <a:custGeom>
              <a:avLst/>
              <a:gdLst/>
              <a:ahLst/>
              <a:cxnLst/>
              <a:rect l="l" t="t" r="r" b="b"/>
              <a:pathLst>
                <a:path w="20" h="1248" extrusionOk="0">
                  <a:moveTo>
                    <a:pt x="19" y="1"/>
                  </a:moveTo>
                  <a:lnTo>
                    <a:pt x="1" y="19"/>
                  </a:lnTo>
                  <a:lnTo>
                    <a:pt x="1" y="1229"/>
                  </a:lnTo>
                  <a:lnTo>
                    <a:pt x="19" y="124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55"/>
            <p:cNvSpPr/>
            <p:nvPr/>
          </p:nvSpPr>
          <p:spPr>
            <a:xfrm>
              <a:off x="2845950" y="2934475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9" y="1"/>
                  </a:moveTo>
                  <a:lnTo>
                    <a:pt x="0" y="38"/>
                  </a:lnTo>
                  <a:lnTo>
                    <a:pt x="0" y="1285"/>
                  </a:lnTo>
                  <a:lnTo>
                    <a:pt x="19" y="130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55"/>
            <p:cNvSpPr/>
            <p:nvPr/>
          </p:nvSpPr>
          <p:spPr>
            <a:xfrm>
              <a:off x="2846425" y="2934000"/>
              <a:ext cx="475" cy="34000"/>
            </a:xfrm>
            <a:custGeom>
              <a:avLst/>
              <a:gdLst/>
              <a:ahLst/>
              <a:cxnLst/>
              <a:rect l="l" t="t" r="r" b="b"/>
              <a:pathLst>
                <a:path w="19" h="1360" extrusionOk="0">
                  <a:moveTo>
                    <a:pt x="19" y="1"/>
                  </a:moveTo>
                  <a:lnTo>
                    <a:pt x="0" y="20"/>
                  </a:lnTo>
                  <a:lnTo>
                    <a:pt x="0" y="1322"/>
                  </a:lnTo>
                  <a:lnTo>
                    <a:pt x="19" y="136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55"/>
            <p:cNvSpPr/>
            <p:nvPr/>
          </p:nvSpPr>
          <p:spPr>
            <a:xfrm>
              <a:off x="2846875" y="2933550"/>
              <a:ext cx="950" cy="34925"/>
            </a:xfrm>
            <a:custGeom>
              <a:avLst/>
              <a:gdLst/>
              <a:ahLst/>
              <a:cxnLst/>
              <a:rect l="l" t="t" r="r" b="b"/>
              <a:pathLst>
                <a:path w="38" h="1397" extrusionOk="0">
                  <a:moveTo>
                    <a:pt x="38" y="0"/>
                  </a:moveTo>
                  <a:lnTo>
                    <a:pt x="1" y="19"/>
                  </a:lnTo>
                  <a:lnTo>
                    <a:pt x="1" y="1378"/>
                  </a:lnTo>
                  <a:lnTo>
                    <a:pt x="38" y="1396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55"/>
            <p:cNvSpPr/>
            <p:nvPr/>
          </p:nvSpPr>
          <p:spPr>
            <a:xfrm>
              <a:off x="2847800" y="2933075"/>
              <a:ext cx="500" cy="35850"/>
            </a:xfrm>
            <a:custGeom>
              <a:avLst/>
              <a:gdLst/>
              <a:ahLst/>
              <a:cxnLst/>
              <a:rect l="l" t="t" r="r" b="b"/>
              <a:pathLst>
                <a:path w="20" h="1434" extrusionOk="0">
                  <a:moveTo>
                    <a:pt x="20" y="1"/>
                  </a:moveTo>
                  <a:lnTo>
                    <a:pt x="1" y="19"/>
                  </a:lnTo>
                  <a:lnTo>
                    <a:pt x="1" y="1415"/>
                  </a:lnTo>
                  <a:lnTo>
                    <a:pt x="20" y="1434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55"/>
            <p:cNvSpPr/>
            <p:nvPr/>
          </p:nvSpPr>
          <p:spPr>
            <a:xfrm>
              <a:off x="2848275" y="2932625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9" y="0"/>
                  </a:moveTo>
                  <a:lnTo>
                    <a:pt x="1" y="19"/>
                  </a:lnTo>
                  <a:lnTo>
                    <a:pt x="1" y="1452"/>
                  </a:lnTo>
                  <a:lnTo>
                    <a:pt x="19" y="147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55"/>
            <p:cNvSpPr/>
            <p:nvPr/>
          </p:nvSpPr>
          <p:spPr>
            <a:xfrm>
              <a:off x="2848750" y="2932150"/>
              <a:ext cx="475" cy="37700"/>
            </a:xfrm>
            <a:custGeom>
              <a:avLst/>
              <a:gdLst/>
              <a:ahLst/>
              <a:cxnLst/>
              <a:rect l="l" t="t" r="r" b="b"/>
              <a:pathLst>
                <a:path w="19" h="1508" extrusionOk="0">
                  <a:moveTo>
                    <a:pt x="19" y="1"/>
                  </a:moveTo>
                  <a:lnTo>
                    <a:pt x="0" y="19"/>
                  </a:lnTo>
                  <a:lnTo>
                    <a:pt x="0" y="1489"/>
                  </a:lnTo>
                  <a:lnTo>
                    <a:pt x="19" y="150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55"/>
            <p:cNvSpPr/>
            <p:nvPr/>
          </p:nvSpPr>
          <p:spPr>
            <a:xfrm>
              <a:off x="2849200" y="2931225"/>
              <a:ext cx="500" cy="39100"/>
            </a:xfrm>
            <a:custGeom>
              <a:avLst/>
              <a:gdLst/>
              <a:ahLst/>
              <a:cxnLst/>
              <a:rect l="l" t="t" r="r" b="b"/>
              <a:pathLst>
                <a:path w="20" h="1564" extrusionOk="0">
                  <a:moveTo>
                    <a:pt x="19" y="0"/>
                  </a:moveTo>
                  <a:lnTo>
                    <a:pt x="1" y="38"/>
                  </a:lnTo>
                  <a:lnTo>
                    <a:pt x="1" y="1545"/>
                  </a:lnTo>
                  <a:lnTo>
                    <a:pt x="19" y="156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55"/>
            <p:cNvSpPr/>
            <p:nvPr/>
          </p:nvSpPr>
          <p:spPr>
            <a:xfrm>
              <a:off x="2849675" y="2930750"/>
              <a:ext cx="475" cy="40500"/>
            </a:xfrm>
            <a:custGeom>
              <a:avLst/>
              <a:gdLst/>
              <a:ahLst/>
              <a:cxnLst/>
              <a:rect l="l" t="t" r="r" b="b"/>
              <a:pathLst>
                <a:path w="19" h="1620" extrusionOk="0">
                  <a:moveTo>
                    <a:pt x="19" y="1"/>
                  </a:moveTo>
                  <a:lnTo>
                    <a:pt x="0" y="19"/>
                  </a:lnTo>
                  <a:lnTo>
                    <a:pt x="0" y="1583"/>
                  </a:lnTo>
                  <a:lnTo>
                    <a:pt x="19" y="162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55"/>
            <p:cNvSpPr/>
            <p:nvPr/>
          </p:nvSpPr>
          <p:spPr>
            <a:xfrm>
              <a:off x="2850125" y="2930300"/>
              <a:ext cx="975" cy="41425"/>
            </a:xfrm>
            <a:custGeom>
              <a:avLst/>
              <a:gdLst/>
              <a:ahLst/>
              <a:cxnLst/>
              <a:rect l="l" t="t" r="r" b="b"/>
              <a:pathLst>
                <a:path w="39" h="1657" extrusionOk="0">
                  <a:moveTo>
                    <a:pt x="38" y="0"/>
                  </a:moveTo>
                  <a:lnTo>
                    <a:pt x="1" y="19"/>
                  </a:lnTo>
                  <a:lnTo>
                    <a:pt x="1" y="1638"/>
                  </a:lnTo>
                  <a:lnTo>
                    <a:pt x="38" y="1656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55"/>
            <p:cNvSpPr/>
            <p:nvPr/>
          </p:nvSpPr>
          <p:spPr>
            <a:xfrm>
              <a:off x="2851075" y="2929825"/>
              <a:ext cx="475" cy="42375"/>
            </a:xfrm>
            <a:custGeom>
              <a:avLst/>
              <a:gdLst/>
              <a:ahLst/>
              <a:cxnLst/>
              <a:rect l="l" t="t" r="r" b="b"/>
              <a:pathLst>
                <a:path w="19" h="1695" extrusionOk="0">
                  <a:moveTo>
                    <a:pt x="19" y="0"/>
                  </a:moveTo>
                  <a:lnTo>
                    <a:pt x="0" y="19"/>
                  </a:lnTo>
                  <a:lnTo>
                    <a:pt x="0" y="1675"/>
                  </a:lnTo>
                  <a:lnTo>
                    <a:pt x="19" y="169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55"/>
            <p:cNvSpPr/>
            <p:nvPr/>
          </p:nvSpPr>
          <p:spPr>
            <a:xfrm>
              <a:off x="2851525" y="2929350"/>
              <a:ext cx="500" cy="43300"/>
            </a:xfrm>
            <a:custGeom>
              <a:avLst/>
              <a:gdLst/>
              <a:ahLst/>
              <a:cxnLst/>
              <a:rect l="l" t="t" r="r" b="b"/>
              <a:pathLst>
                <a:path w="20" h="1732" extrusionOk="0">
                  <a:moveTo>
                    <a:pt x="19" y="1"/>
                  </a:moveTo>
                  <a:lnTo>
                    <a:pt x="1" y="19"/>
                  </a:lnTo>
                  <a:lnTo>
                    <a:pt x="1" y="1713"/>
                  </a:lnTo>
                  <a:lnTo>
                    <a:pt x="19" y="173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55"/>
            <p:cNvSpPr/>
            <p:nvPr/>
          </p:nvSpPr>
          <p:spPr>
            <a:xfrm>
              <a:off x="2852000" y="2928900"/>
              <a:ext cx="475" cy="44225"/>
            </a:xfrm>
            <a:custGeom>
              <a:avLst/>
              <a:gdLst/>
              <a:ahLst/>
              <a:cxnLst/>
              <a:rect l="l" t="t" r="r" b="b"/>
              <a:pathLst>
                <a:path w="19" h="1769" extrusionOk="0">
                  <a:moveTo>
                    <a:pt x="19" y="0"/>
                  </a:moveTo>
                  <a:lnTo>
                    <a:pt x="0" y="19"/>
                  </a:lnTo>
                  <a:lnTo>
                    <a:pt x="0" y="1750"/>
                  </a:lnTo>
                  <a:lnTo>
                    <a:pt x="19" y="176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55"/>
            <p:cNvSpPr/>
            <p:nvPr/>
          </p:nvSpPr>
          <p:spPr>
            <a:xfrm>
              <a:off x="2852475" y="2927975"/>
              <a:ext cx="475" cy="45600"/>
            </a:xfrm>
            <a:custGeom>
              <a:avLst/>
              <a:gdLst/>
              <a:ahLst/>
              <a:cxnLst/>
              <a:rect l="l" t="t" r="r" b="b"/>
              <a:pathLst>
                <a:path w="19" h="1824" extrusionOk="0">
                  <a:moveTo>
                    <a:pt x="19" y="0"/>
                  </a:moveTo>
                  <a:lnTo>
                    <a:pt x="0" y="37"/>
                  </a:lnTo>
                  <a:lnTo>
                    <a:pt x="0" y="1805"/>
                  </a:lnTo>
                  <a:lnTo>
                    <a:pt x="19" y="182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55"/>
            <p:cNvSpPr/>
            <p:nvPr/>
          </p:nvSpPr>
          <p:spPr>
            <a:xfrm>
              <a:off x="2852925" y="2927500"/>
              <a:ext cx="500" cy="47025"/>
            </a:xfrm>
            <a:custGeom>
              <a:avLst/>
              <a:gdLst/>
              <a:ahLst/>
              <a:cxnLst/>
              <a:rect l="l" t="t" r="r" b="b"/>
              <a:pathLst>
                <a:path w="20" h="1881" extrusionOk="0">
                  <a:moveTo>
                    <a:pt x="19" y="0"/>
                  </a:moveTo>
                  <a:lnTo>
                    <a:pt x="1" y="19"/>
                  </a:lnTo>
                  <a:lnTo>
                    <a:pt x="1" y="1843"/>
                  </a:lnTo>
                  <a:lnTo>
                    <a:pt x="19" y="188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55"/>
            <p:cNvSpPr/>
            <p:nvPr/>
          </p:nvSpPr>
          <p:spPr>
            <a:xfrm>
              <a:off x="2853400" y="2927025"/>
              <a:ext cx="950" cy="47950"/>
            </a:xfrm>
            <a:custGeom>
              <a:avLst/>
              <a:gdLst/>
              <a:ahLst/>
              <a:cxnLst/>
              <a:rect l="l" t="t" r="r" b="b"/>
              <a:pathLst>
                <a:path w="38" h="1918" extrusionOk="0">
                  <a:moveTo>
                    <a:pt x="37" y="1"/>
                  </a:moveTo>
                  <a:lnTo>
                    <a:pt x="0" y="19"/>
                  </a:lnTo>
                  <a:lnTo>
                    <a:pt x="0" y="1899"/>
                  </a:lnTo>
                  <a:lnTo>
                    <a:pt x="37" y="1918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55"/>
            <p:cNvSpPr/>
            <p:nvPr/>
          </p:nvSpPr>
          <p:spPr>
            <a:xfrm>
              <a:off x="2854325" y="2926575"/>
              <a:ext cx="500" cy="48875"/>
            </a:xfrm>
            <a:custGeom>
              <a:avLst/>
              <a:gdLst/>
              <a:ahLst/>
              <a:cxnLst/>
              <a:rect l="l" t="t" r="r" b="b"/>
              <a:pathLst>
                <a:path w="20" h="1955" extrusionOk="0">
                  <a:moveTo>
                    <a:pt x="19" y="0"/>
                  </a:moveTo>
                  <a:lnTo>
                    <a:pt x="0" y="19"/>
                  </a:lnTo>
                  <a:lnTo>
                    <a:pt x="0" y="1936"/>
                  </a:lnTo>
                  <a:lnTo>
                    <a:pt x="19" y="195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55"/>
            <p:cNvSpPr/>
            <p:nvPr/>
          </p:nvSpPr>
          <p:spPr>
            <a:xfrm>
              <a:off x="2854800" y="2926100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19" y="1"/>
                  </a:moveTo>
                  <a:lnTo>
                    <a:pt x="0" y="19"/>
                  </a:lnTo>
                  <a:lnTo>
                    <a:pt x="0" y="1973"/>
                  </a:lnTo>
                  <a:lnTo>
                    <a:pt x="19" y="199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55"/>
            <p:cNvSpPr/>
            <p:nvPr/>
          </p:nvSpPr>
          <p:spPr>
            <a:xfrm>
              <a:off x="2855250" y="2925625"/>
              <a:ext cx="500" cy="50750"/>
            </a:xfrm>
            <a:custGeom>
              <a:avLst/>
              <a:gdLst/>
              <a:ahLst/>
              <a:cxnLst/>
              <a:rect l="l" t="t" r="r" b="b"/>
              <a:pathLst>
                <a:path w="20" h="2030" extrusionOk="0">
                  <a:moveTo>
                    <a:pt x="19" y="1"/>
                  </a:moveTo>
                  <a:lnTo>
                    <a:pt x="1" y="20"/>
                  </a:lnTo>
                  <a:lnTo>
                    <a:pt x="1" y="2011"/>
                  </a:lnTo>
                  <a:lnTo>
                    <a:pt x="19" y="203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55"/>
            <p:cNvSpPr/>
            <p:nvPr/>
          </p:nvSpPr>
          <p:spPr>
            <a:xfrm>
              <a:off x="2855725" y="2924700"/>
              <a:ext cx="475" cy="52150"/>
            </a:xfrm>
            <a:custGeom>
              <a:avLst/>
              <a:gdLst/>
              <a:ahLst/>
              <a:cxnLst/>
              <a:rect l="l" t="t" r="r" b="b"/>
              <a:pathLst>
                <a:path w="19" h="2086" extrusionOk="0">
                  <a:moveTo>
                    <a:pt x="19" y="1"/>
                  </a:moveTo>
                  <a:lnTo>
                    <a:pt x="0" y="38"/>
                  </a:lnTo>
                  <a:lnTo>
                    <a:pt x="0" y="2067"/>
                  </a:lnTo>
                  <a:lnTo>
                    <a:pt x="19" y="20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55"/>
            <p:cNvSpPr/>
            <p:nvPr/>
          </p:nvSpPr>
          <p:spPr>
            <a:xfrm>
              <a:off x="2856175" y="2924250"/>
              <a:ext cx="500" cy="53525"/>
            </a:xfrm>
            <a:custGeom>
              <a:avLst/>
              <a:gdLst/>
              <a:ahLst/>
              <a:cxnLst/>
              <a:rect l="l" t="t" r="r" b="b"/>
              <a:pathLst>
                <a:path w="20" h="2141" extrusionOk="0">
                  <a:moveTo>
                    <a:pt x="20" y="0"/>
                  </a:moveTo>
                  <a:lnTo>
                    <a:pt x="1" y="19"/>
                  </a:lnTo>
                  <a:lnTo>
                    <a:pt x="1" y="2103"/>
                  </a:lnTo>
                  <a:lnTo>
                    <a:pt x="20" y="2140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55"/>
            <p:cNvSpPr/>
            <p:nvPr/>
          </p:nvSpPr>
          <p:spPr>
            <a:xfrm>
              <a:off x="2856650" y="2923775"/>
              <a:ext cx="950" cy="54450"/>
            </a:xfrm>
            <a:custGeom>
              <a:avLst/>
              <a:gdLst/>
              <a:ahLst/>
              <a:cxnLst/>
              <a:rect l="l" t="t" r="r" b="b"/>
              <a:pathLst>
                <a:path w="38" h="2178" extrusionOk="0">
                  <a:moveTo>
                    <a:pt x="38" y="1"/>
                  </a:moveTo>
                  <a:lnTo>
                    <a:pt x="1" y="19"/>
                  </a:lnTo>
                  <a:lnTo>
                    <a:pt x="1" y="2159"/>
                  </a:lnTo>
                  <a:lnTo>
                    <a:pt x="38" y="2178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55"/>
            <p:cNvSpPr/>
            <p:nvPr/>
          </p:nvSpPr>
          <p:spPr>
            <a:xfrm>
              <a:off x="2857575" y="2923300"/>
              <a:ext cx="500" cy="55400"/>
            </a:xfrm>
            <a:custGeom>
              <a:avLst/>
              <a:gdLst/>
              <a:ahLst/>
              <a:cxnLst/>
              <a:rect l="l" t="t" r="r" b="b"/>
              <a:pathLst>
                <a:path w="20" h="2216" extrusionOk="0">
                  <a:moveTo>
                    <a:pt x="19" y="1"/>
                  </a:moveTo>
                  <a:lnTo>
                    <a:pt x="1" y="20"/>
                  </a:lnTo>
                  <a:lnTo>
                    <a:pt x="1" y="2197"/>
                  </a:lnTo>
                  <a:lnTo>
                    <a:pt x="19" y="221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55"/>
            <p:cNvSpPr/>
            <p:nvPr/>
          </p:nvSpPr>
          <p:spPr>
            <a:xfrm>
              <a:off x="2858050" y="2922850"/>
              <a:ext cx="475" cy="56325"/>
            </a:xfrm>
            <a:custGeom>
              <a:avLst/>
              <a:gdLst/>
              <a:ahLst/>
              <a:cxnLst/>
              <a:rect l="l" t="t" r="r" b="b"/>
              <a:pathLst>
                <a:path w="19" h="2253" extrusionOk="0">
                  <a:moveTo>
                    <a:pt x="19" y="0"/>
                  </a:moveTo>
                  <a:lnTo>
                    <a:pt x="0" y="19"/>
                  </a:lnTo>
                  <a:lnTo>
                    <a:pt x="0" y="2234"/>
                  </a:lnTo>
                  <a:lnTo>
                    <a:pt x="19" y="225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55"/>
            <p:cNvSpPr/>
            <p:nvPr/>
          </p:nvSpPr>
          <p:spPr>
            <a:xfrm>
              <a:off x="2858500" y="2922375"/>
              <a:ext cx="500" cy="57250"/>
            </a:xfrm>
            <a:custGeom>
              <a:avLst/>
              <a:gdLst/>
              <a:ahLst/>
              <a:cxnLst/>
              <a:rect l="l" t="t" r="r" b="b"/>
              <a:pathLst>
                <a:path w="20" h="2290" extrusionOk="0">
                  <a:moveTo>
                    <a:pt x="20" y="1"/>
                  </a:moveTo>
                  <a:lnTo>
                    <a:pt x="1" y="19"/>
                  </a:lnTo>
                  <a:lnTo>
                    <a:pt x="1" y="2271"/>
                  </a:lnTo>
                  <a:lnTo>
                    <a:pt x="20" y="2290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55"/>
            <p:cNvSpPr/>
            <p:nvPr/>
          </p:nvSpPr>
          <p:spPr>
            <a:xfrm>
              <a:off x="2858975" y="2921925"/>
              <a:ext cx="500" cy="58175"/>
            </a:xfrm>
            <a:custGeom>
              <a:avLst/>
              <a:gdLst/>
              <a:ahLst/>
              <a:cxnLst/>
              <a:rect l="l" t="t" r="r" b="b"/>
              <a:pathLst>
                <a:path w="20" h="2327" extrusionOk="0">
                  <a:moveTo>
                    <a:pt x="19" y="0"/>
                  </a:moveTo>
                  <a:lnTo>
                    <a:pt x="1" y="19"/>
                  </a:lnTo>
                  <a:lnTo>
                    <a:pt x="1" y="2308"/>
                  </a:lnTo>
                  <a:lnTo>
                    <a:pt x="19" y="2326"/>
                  </a:lnTo>
                  <a:lnTo>
                    <a:pt x="19" y="2308"/>
                  </a:lnTo>
                  <a:lnTo>
                    <a:pt x="19" y="19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55"/>
            <p:cNvSpPr/>
            <p:nvPr/>
          </p:nvSpPr>
          <p:spPr>
            <a:xfrm>
              <a:off x="2859450" y="2922375"/>
              <a:ext cx="475" cy="57250"/>
            </a:xfrm>
            <a:custGeom>
              <a:avLst/>
              <a:gdLst/>
              <a:ahLst/>
              <a:cxnLst/>
              <a:rect l="l" t="t" r="r" b="b"/>
              <a:pathLst>
                <a:path w="19" h="2290" extrusionOk="0">
                  <a:moveTo>
                    <a:pt x="0" y="1"/>
                  </a:moveTo>
                  <a:lnTo>
                    <a:pt x="0" y="2290"/>
                  </a:lnTo>
                  <a:lnTo>
                    <a:pt x="19" y="2271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55"/>
            <p:cNvSpPr/>
            <p:nvPr/>
          </p:nvSpPr>
          <p:spPr>
            <a:xfrm>
              <a:off x="2859900" y="2922850"/>
              <a:ext cx="950" cy="56325"/>
            </a:xfrm>
            <a:custGeom>
              <a:avLst/>
              <a:gdLst/>
              <a:ahLst/>
              <a:cxnLst/>
              <a:rect l="l" t="t" r="r" b="b"/>
              <a:pathLst>
                <a:path w="38" h="2253" extrusionOk="0">
                  <a:moveTo>
                    <a:pt x="1" y="0"/>
                  </a:moveTo>
                  <a:lnTo>
                    <a:pt x="1" y="2252"/>
                  </a:lnTo>
                  <a:lnTo>
                    <a:pt x="38" y="2234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55"/>
            <p:cNvSpPr/>
            <p:nvPr/>
          </p:nvSpPr>
          <p:spPr>
            <a:xfrm>
              <a:off x="2860850" y="2923300"/>
              <a:ext cx="475" cy="55400"/>
            </a:xfrm>
            <a:custGeom>
              <a:avLst/>
              <a:gdLst/>
              <a:ahLst/>
              <a:cxnLst/>
              <a:rect l="l" t="t" r="r" b="b"/>
              <a:pathLst>
                <a:path w="19" h="2216" extrusionOk="0">
                  <a:moveTo>
                    <a:pt x="0" y="1"/>
                  </a:moveTo>
                  <a:lnTo>
                    <a:pt x="0" y="2216"/>
                  </a:lnTo>
                  <a:lnTo>
                    <a:pt x="19" y="2197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55"/>
            <p:cNvSpPr/>
            <p:nvPr/>
          </p:nvSpPr>
          <p:spPr>
            <a:xfrm>
              <a:off x="2861300" y="2923775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" y="1"/>
                  </a:moveTo>
                  <a:lnTo>
                    <a:pt x="1" y="2178"/>
                  </a:lnTo>
                  <a:lnTo>
                    <a:pt x="19" y="215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55"/>
            <p:cNvSpPr/>
            <p:nvPr/>
          </p:nvSpPr>
          <p:spPr>
            <a:xfrm>
              <a:off x="2861775" y="2924250"/>
              <a:ext cx="475" cy="53525"/>
            </a:xfrm>
            <a:custGeom>
              <a:avLst/>
              <a:gdLst/>
              <a:ahLst/>
              <a:cxnLst/>
              <a:rect l="l" t="t" r="r" b="b"/>
              <a:pathLst>
                <a:path w="19" h="2141" extrusionOk="0">
                  <a:moveTo>
                    <a:pt x="0" y="0"/>
                  </a:moveTo>
                  <a:lnTo>
                    <a:pt x="0" y="2140"/>
                  </a:lnTo>
                  <a:lnTo>
                    <a:pt x="19" y="210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55"/>
            <p:cNvSpPr/>
            <p:nvPr/>
          </p:nvSpPr>
          <p:spPr>
            <a:xfrm>
              <a:off x="2862225" y="2924700"/>
              <a:ext cx="500" cy="52150"/>
            </a:xfrm>
            <a:custGeom>
              <a:avLst/>
              <a:gdLst/>
              <a:ahLst/>
              <a:cxnLst/>
              <a:rect l="l" t="t" r="r" b="b"/>
              <a:pathLst>
                <a:path w="20" h="2086" extrusionOk="0">
                  <a:moveTo>
                    <a:pt x="1" y="1"/>
                  </a:moveTo>
                  <a:lnTo>
                    <a:pt x="1" y="2085"/>
                  </a:lnTo>
                  <a:lnTo>
                    <a:pt x="19" y="2067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55"/>
            <p:cNvSpPr/>
            <p:nvPr/>
          </p:nvSpPr>
          <p:spPr>
            <a:xfrm>
              <a:off x="2862700" y="2925625"/>
              <a:ext cx="950" cy="50750"/>
            </a:xfrm>
            <a:custGeom>
              <a:avLst/>
              <a:gdLst/>
              <a:ahLst/>
              <a:cxnLst/>
              <a:rect l="l" t="t" r="r" b="b"/>
              <a:pathLst>
                <a:path w="38" h="2030" extrusionOk="0">
                  <a:moveTo>
                    <a:pt x="0" y="1"/>
                  </a:moveTo>
                  <a:lnTo>
                    <a:pt x="0" y="2030"/>
                  </a:lnTo>
                  <a:lnTo>
                    <a:pt x="38" y="2011"/>
                  </a:lnTo>
                  <a:lnTo>
                    <a:pt x="38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55"/>
            <p:cNvSpPr/>
            <p:nvPr/>
          </p:nvSpPr>
          <p:spPr>
            <a:xfrm>
              <a:off x="2863625" y="2926100"/>
              <a:ext cx="500" cy="49800"/>
            </a:xfrm>
            <a:custGeom>
              <a:avLst/>
              <a:gdLst/>
              <a:ahLst/>
              <a:cxnLst/>
              <a:rect l="l" t="t" r="r" b="b"/>
              <a:pathLst>
                <a:path w="20" h="1992" extrusionOk="0">
                  <a:moveTo>
                    <a:pt x="1" y="1"/>
                  </a:moveTo>
                  <a:lnTo>
                    <a:pt x="1" y="1992"/>
                  </a:lnTo>
                  <a:lnTo>
                    <a:pt x="19" y="197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55"/>
            <p:cNvSpPr/>
            <p:nvPr/>
          </p:nvSpPr>
          <p:spPr>
            <a:xfrm>
              <a:off x="2864100" y="2926575"/>
              <a:ext cx="475" cy="48875"/>
            </a:xfrm>
            <a:custGeom>
              <a:avLst/>
              <a:gdLst/>
              <a:ahLst/>
              <a:cxnLst/>
              <a:rect l="l" t="t" r="r" b="b"/>
              <a:pathLst>
                <a:path w="19" h="1955" extrusionOk="0">
                  <a:moveTo>
                    <a:pt x="0" y="0"/>
                  </a:moveTo>
                  <a:lnTo>
                    <a:pt x="0" y="1954"/>
                  </a:lnTo>
                  <a:lnTo>
                    <a:pt x="19" y="193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55"/>
            <p:cNvSpPr/>
            <p:nvPr/>
          </p:nvSpPr>
          <p:spPr>
            <a:xfrm>
              <a:off x="2864550" y="2927025"/>
              <a:ext cx="500" cy="47950"/>
            </a:xfrm>
            <a:custGeom>
              <a:avLst/>
              <a:gdLst/>
              <a:ahLst/>
              <a:cxnLst/>
              <a:rect l="l" t="t" r="r" b="b"/>
              <a:pathLst>
                <a:path w="20" h="1918" extrusionOk="0">
                  <a:moveTo>
                    <a:pt x="1" y="1"/>
                  </a:moveTo>
                  <a:lnTo>
                    <a:pt x="1" y="1918"/>
                  </a:lnTo>
                  <a:lnTo>
                    <a:pt x="19" y="189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55"/>
            <p:cNvSpPr/>
            <p:nvPr/>
          </p:nvSpPr>
          <p:spPr>
            <a:xfrm>
              <a:off x="2865025" y="2927500"/>
              <a:ext cx="500" cy="47025"/>
            </a:xfrm>
            <a:custGeom>
              <a:avLst/>
              <a:gdLst/>
              <a:ahLst/>
              <a:cxnLst/>
              <a:rect l="l" t="t" r="r" b="b"/>
              <a:pathLst>
                <a:path w="20" h="1881" extrusionOk="0">
                  <a:moveTo>
                    <a:pt x="0" y="0"/>
                  </a:moveTo>
                  <a:lnTo>
                    <a:pt x="0" y="1880"/>
                  </a:lnTo>
                  <a:lnTo>
                    <a:pt x="19" y="184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55"/>
            <p:cNvSpPr/>
            <p:nvPr/>
          </p:nvSpPr>
          <p:spPr>
            <a:xfrm>
              <a:off x="2865500" y="2927975"/>
              <a:ext cx="475" cy="45600"/>
            </a:xfrm>
            <a:custGeom>
              <a:avLst/>
              <a:gdLst/>
              <a:ahLst/>
              <a:cxnLst/>
              <a:rect l="l" t="t" r="r" b="b"/>
              <a:pathLst>
                <a:path w="19" h="1824" extrusionOk="0">
                  <a:moveTo>
                    <a:pt x="0" y="0"/>
                  </a:moveTo>
                  <a:lnTo>
                    <a:pt x="0" y="1824"/>
                  </a:lnTo>
                  <a:lnTo>
                    <a:pt x="19" y="1805"/>
                  </a:lnTo>
                  <a:lnTo>
                    <a:pt x="19" y="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55"/>
            <p:cNvSpPr/>
            <p:nvPr/>
          </p:nvSpPr>
          <p:spPr>
            <a:xfrm>
              <a:off x="2865950" y="2928900"/>
              <a:ext cx="950" cy="44225"/>
            </a:xfrm>
            <a:custGeom>
              <a:avLst/>
              <a:gdLst/>
              <a:ahLst/>
              <a:cxnLst/>
              <a:rect l="l" t="t" r="r" b="b"/>
              <a:pathLst>
                <a:path w="38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38" y="1750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55"/>
            <p:cNvSpPr/>
            <p:nvPr/>
          </p:nvSpPr>
          <p:spPr>
            <a:xfrm>
              <a:off x="2866875" y="2929350"/>
              <a:ext cx="500" cy="43300"/>
            </a:xfrm>
            <a:custGeom>
              <a:avLst/>
              <a:gdLst/>
              <a:ahLst/>
              <a:cxnLst/>
              <a:rect l="l" t="t" r="r" b="b"/>
              <a:pathLst>
                <a:path w="20" h="1732" extrusionOk="0">
                  <a:moveTo>
                    <a:pt x="1" y="1"/>
                  </a:moveTo>
                  <a:lnTo>
                    <a:pt x="1" y="1732"/>
                  </a:lnTo>
                  <a:lnTo>
                    <a:pt x="20" y="1713"/>
                  </a:lnTo>
                  <a:lnTo>
                    <a:pt x="20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55"/>
            <p:cNvSpPr/>
            <p:nvPr/>
          </p:nvSpPr>
          <p:spPr>
            <a:xfrm>
              <a:off x="2867350" y="2929825"/>
              <a:ext cx="500" cy="42375"/>
            </a:xfrm>
            <a:custGeom>
              <a:avLst/>
              <a:gdLst/>
              <a:ahLst/>
              <a:cxnLst/>
              <a:rect l="l" t="t" r="r" b="b"/>
              <a:pathLst>
                <a:path w="20" h="1695" extrusionOk="0">
                  <a:moveTo>
                    <a:pt x="1" y="0"/>
                  </a:moveTo>
                  <a:lnTo>
                    <a:pt x="1" y="1694"/>
                  </a:lnTo>
                  <a:lnTo>
                    <a:pt x="19" y="167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55"/>
            <p:cNvSpPr/>
            <p:nvPr/>
          </p:nvSpPr>
          <p:spPr>
            <a:xfrm>
              <a:off x="2867825" y="2930300"/>
              <a:ext cx="475" cy="41425"/>
            </a:xfrm>
            <a:custGeom>
              <a:avLst/>
              <a:gdLst/>
              <a:ahLst/>
              <a:cxnLst/>
              <a:rect l="l" t="t" r="r" b="b"/>
              <a:pathLst>
                <a:path w="19" h="1657" extrusionOk="0">
                  <a:moveTo>
                    <a:pt x="0" y="0"/>
                  </a:moveTo>
                  <a:lnTo>
                    <a:pt x="0" y="1656"/>
                  </a:lnTo>
                  <a:lnTo>
                    <a:pt x="19" y="1638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55"/>
            <p:cNvSpPr/>
            <p:nvPr/>
          </p:nvSpPr>
          <p:spPr>
            <a:xfrm>
              <a:off x="2868275" y="2930750"/>
              <a:ext cx="500" cy="40500"/>
            </a:xfrm>
            <a:custGeom>
              <a:avLst/>
              <a:gdLst/>
              <a:ahLst/>
              <a:cxnLst/>
              <a:rect l="l" t="t" r="r" b="b"/>
              <a:pathLst>
                <a:path w="20" h="1620" extrusionOk="0">
                  <a:moveTo>
                    <a:pt x="1" y="1"/>
                  </a:moveTo>
                  <a:lnTo>
                    <a:pt x="1" y="1620"/>
                  </a:lnTo>
                  <a:lnTo>
                    <a:pt x="19" y="158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55"/>
            <p:cNvSpPr/>
            <p:nvPr/>
          </p:nvSpPr>
          <p:spPr>
            <a:xfrm>
              <a:off x="2868750" y="2931225"/>
              <a:ext cx="475" cy="39100"/>
            </a:xfrm>
            <a:custGeom>
              <a:avLst/>
              <a:gdLst/>
              <a:ahLst/>
              <a:cxnLst/>
              <a:rect l="l" t="t" r="r" b="b"/>
              <a:pathLst>
                <a:path w="19" h="1564" extrusionOk="0">
                  <a:moveTo>
                    <a:pt x="0" y="0"/>
                  </a:moveTo>
                  <a:lnTo>
                    <a:pt x="0" y="1564"/>
                  </a:lnTo>
                  <a:lnTo>
                    <a:pt x="19" y="1545"/>
                  </a:lnTo>
                  <a:lnTo>
                    <a:pt x="19" y="3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55"/>
            <p:cNvSpPr/>
            <p:nvPr/>
          </p:nvSpPr>
          <p:spPr>
            <a:xfrm>
              <a:off x="2869200" y="2932150"/>
              <a:ext cx="975" cy="37700"/>
            </a:xfrm>
            <a:custGeom>
              <a:avLst/>
              <a:gdLst/>
              <a:ahLst/>
              <a:cxnLst/>
              <a:rect l="l" t="t" r="r" b="b"/>
              <a:pathLst>
                <a:path w="39" h="1508" extrusionOk="0">
                  <a:moveTo>
                    <a:pt x="1" y="1"/>
                  </a:moveTo>
                  <a:lnTo>
                    <a:pt x="1" y="1508"/>
                  </a:lnTo>
                  <a:lnTo>
                    <a:pt x="38" y="1489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55"/>
            <p:cNvSpPr/>
            <p:nvPr/>
          </p:nvSpPr>
          <p:spPr>
            <a:xfrm>
              <a:off x="2870150" y="2932625"/>
              <a:ext cx="475" cy="36775"/>
            </a:xfrm>
            <a:custGeom>
              <a:avLst/>
              <a:gdLst/>
              <a:ahLst/>
              <a:cxnLst/>
              <a:rect l="l" t="t" r="r" b="b"/>
              <a:pathLst>
                <a:path w="19" h="1471" extrusionOk="0">
                  <a:moveTo>
                    <a:pt x="0" y="0"/>
                  </a:moveTo>
                  <a:lnTo>
                    <a:pt x="0" y="1470"/>
                  </a:lnTo>
                  <a:lnTo>
                    <a:pt x="19" y="145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55"/>
            <p:cNvSpPr/>
            <p:nvPr/>
          </p:nvSpPr>
          <p:spPr>
            <a:xfrm>
              <a:off x="2870600" y="2933075"/>
              <a:ext cx="500" cy="35850"/>
            </a:xfrm>
            <a:custGeom>
              <a:avLst/>
              <a:gdLst/>
              <a:ahLst/>
              <a:cxnLst/>
              <a:rect l="l" t="t" r="r" b="b"/>
              <a:pathLst>
                <a:path w="20" h="1434" extrusionOk="0">
                  <a:moveTo>
                    <a:pt x="1" y="1"/>
                  </a:moveTo>
                  <a:lnTo>
                    <a:pt x="1" y="1434"/>
                  </a:lnTo>
                  <a:lnTo>
                    <a:pt x="19" y="1415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55"/>
            <p:cNvSpPr/>
            <p:nvPr/>
          </p:nvSpPr>
          <p:spPr>
            <a:xfrm>
              <a:off x="2871075" y="2933550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0" y="0"/>
                  </a:moveTo>
                  <a:lnTo>
                    <a:pt x="0" y="1396"/>
                  </a:lnTo>
                  <a:lnTo>
                    <a:pt x="19" y="1378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55"/>
            <p:cNvSpPr/>
            <p:nvPr/>
          </p:nvSpPr>
          <p:spPr>
            <a:xfrm>
              <a:off x="2871550" y="2934000"/>
              <a:ext cx="475" cy="34000"/>
            </a:xfrm>
            <a:custGeom>
              <a:avLst/>
              <a:gdLst/>
              <a:ahLst/>
              <a:cxnLst/>
              <a:rect l="l" t="t" r="r" b="b"/>
              <a:pathLst>
                <a:path w="19" h="1360" extrusionOk="0">
                  <a:moveTo>
                    <a:pt x="0" y="1"/>
                  </a:moveTo>
                  <a:lnTo>
                    <a:pt x="0" y="1360"/>
                  </a:lnTo>
                  <a:lnTo>
                    <a:pt x="19" y="1322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55"/>
            <p:cNvSpPr/>
            <p:nvPr/>
          </p:nvSpPr>
          <p:spPr>
            <a:xfrm>
              <a:off x="2872000" y="2934475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" y="1"/>
                  </a:moveTo>
                  <a:lnTo>
                    <a:pt x="1" y="1303"/>
                  </a:lnTo>
                  <a:lnTo>
                    <a:pt x="19" y="1285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55"/>
            <p:cNvSpPr/>
            <p:nvPr/>
          </p:nvSpPr>
          <p:spPr>
            <a:xfrm>
              <a:off x="2872475" y="2935400"/>
              <a:ext cx="950" cy="31200"/>
            </a:xfrm>
            <a:custGeom>
              <a:avLst/>
              <a:gdLst/>
              <a:ahLst/>
              <a:cxnLst/>
              <a:rect l="l" t="t" r="r" b="b"/>
              <a:pathLst>
                <a:path w="38" h="1248" extrusionOk="0">
                  <a:moveTo>
                    <a:pt x="0" y="1"/>
                  </a:moveTo>
                  <a:lnTo>
                    <a:pt x="0" y="1248"/>
                  </a:lnTo>
                  <a:lnTo>
                    <a:pt x="37" y="1229"/>
                  </a:lnTo>
                  <a:lnTo>
                    <a:pt x="37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55"/>
            <p:cNvSpPr/>
            <p:nvPr/>
          </p:nvSpPr>
          <p:spPr>
            <a:xfrm>
              <a:off x="2873400" y="2935875"/>
              <a:ext cx="500" cy="30275"/>
            </a:xfrm>
            <a:custGeom>
              <a:avLst/>
              <a:gdLst/>
              <a:ahLst/>
              <a:cxnLst/>
              <a:rect l="l" t="t" r="r" b="b"/>
              <a:pathLst>
                <a:path w="20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9" y="119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55"/>
            <p:cNvSpPr/>
            <p:nvPr/>
          </p:nvSpPr>
          <p:spPr>
            <a:xfrm>
              <a:off x="2873875" y="2936350"/>
              <a:ext cx="475" cy="29325"/>
            </a:xfrm>
            <a:custGeom>
              <a:avLst/>
              <a:gdLst/>
              <a:ahLst/>
              <a:cxnLst/>
              <a:rect l="l" t="t" r="r" b="b"/>
              <a:pathLst>
                <a:path w="19" h="1173" extrusionOk="0">
                  <a:moveTo>
                    <a:pt x="0" y="0"/>
                  </a:moveTo>
                  <a:lnTo>
                    <a:pt x="0" y="1173"/>
                  </a:lnTo>
                  <a:lnTo>
                    <a:pt x="19" y="1154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55"/>
            <p:cNvSpPr/>
            <p:nvPr/>
          </p:nvSpPr>
          <p:spPr>
            <a:xfrm>
              <a:off x="2874325" y="2936800"/>
              <a:ext cx="500" cy="28400"/>
            </a:xfrm>
            <a:custGeom>
              <a:avLst/>
              <a:gdLst/>
              <a:ahLst/>
              <a:cxnLst/>
              <a:rect l="l" t="t" r="r" b="b"/>
              <a:pathLst>
                <a:path w="20" h="1136" extrusionOk="0">
                  <a:moveTo>
                    <a:pt x="1" y="1"/>
                  </a:moveTo>
                  <a:lnTo>
                    <a:pt x="1" y="1136"/>
                  </a:lnTo>
                  <a:lnTo>
                    <a:pt x="19" y="1117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55"/>
            <p:cNvSpPr/>
            <p:nvPr/>
          </p:nvSpPr>
          <p:spPr>
            <a:xfrm>
              <a:off x="2874800" y="2937275"/>
              <a:ext cx="475" cy="27475"/>
            </a:xfrm>
            <a:custGeom>
              <a:avLst/>
              <a:gdLst/>
              <a:ahLst/>
              <a:cxnLst/>
              <a:rect l="l" t="t" r="r" b="b"/>
              <a:pathLst>
                <a:path w="19" h="1099" extrusionOk="0">
                  <a:moveTo>
                    <a:pt x="0" y="0"/>
                  </a:moveTo>
                  <a:lnTo>
                    <a:pt x="0" y="1098"/>
                  </a:lnTo>
                  <a:lnTo>
                    <a:pt x="19" y="1061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55"/>
            <p:cNvSpPr/>
            <p:nvPr/>
          </p:nvSpPr>
          <p:spPr>
            <a:xfrm>
              <a:off x="2875250" y="2937725"/>
              <a:ext cx="500" cy="26100"/>
            </a:xfrm>
            <a:custGeom>
              <a:avLst/>
              <a:gdLst/>
              <a:ahLst/>
              <a:cxnLst/>
              <a:rect l="l" t="t" r="r" b="b"/>
              <a:pathLst>
                <a:path w="20" h="1044" extrusionOk="0">
                  <a:moveTo>
                    <a:pt x="1" y="1"/>
                  </a:moveTo>
                  <a:lnTo>
                    <a:pt x="1" y="1043"/>
                  </a:lnTo>
                  <a:lnTo>
                    <a:pt x="20" y="1024"/>
                  </a:lnTo>
                  <a:lnTo>
                    <a:pt x="20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55"/>
            <p:cNvSpPr/>
            <p:nvPr/>
          </p:nvSpPr>
          <p:spPr>
            <a:xfrm>
              <a:off x="2875725" y="2938675"/>
              <a:ext cx="950" cy="24675"/>
            </a:xfrm>
            <a:custGeom>
              <a:avLst/>
              <a:gdLst/>
              <a:ahLst/>
              <a:cxnLst/>
              <a:rect l="l" t="t" r="r" b="b"/>
              <a:pathLst>
                <a:path w="38" h="987" extrusionOk="0">
                  <a:moveTo>
                    <a:pt x="1" y="0"/>
                  </a:moveTo>
                  <a:lnTo>
                    <a:pt x="1" y="986"/>
                  </a:lnTo>
                  <a:lnTo>
                    <a:pt x="38" y="968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55"/>
            <p:cNvSpPr/>
            <p:nvPr/>
          </p:nvSpPr>
          <p:spPr>
            <a:xfrm>
              <a:off x="2876650" y="2939125"/>
              <a:ext cx="500" cy="23750"/>
            </a:xfrm>
            <a:custGeom>
              <a:avLst/>
              <a:gdLst/>
              <a:ahLst/>
              <a:cxnLst/>
              <a:rect l="l" t="t" r="r" b="b"/>
              <a:pathLst>
                <a:path w="20" h="950" extrusionOk="0">
                  <a:moveTo>
                    <a:pt x="1" y="1"/>
                  </a:moveTo>
                  <a:lnTo>
                    <a:pt x="1" y="950"/>
                  </a:lnTo>
                  <a:lnTo>
                    <a:pt x="19" y="93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55"/>
            <p:cNvSpPr/>
            <p:nvPr/>
          </p:nvSpPr>
          <p:spPr>
            <a:xfrm>
              <a:off x="2877125" y="2939600"/>
              <a:ext cx="475" cy="22825"/>
            </a:xfrm>
            <a:custGeom>
              <a:avLst/>
              <a:gdLst/>
              <a:ahLst/>
              <a:cxnLst/>
              <a:rect l="l" t="t" r="r" b="b"/>
              <a:pathLst>
                <a:path w="19" h="913" extrusionOk="0">
                  <a:moveTo>
                    <a:pt x="0" y="0"/>
                  </a:moveTo>
                  <a:lnTo>
                    <a:pt x="0" y="912"/>
                  </a:lnTo>
                  <a:lnTo>
                    <a:pt x="19" y="894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55"/>
            <p:cNvSpPr/>
            <p:nvPr/>
          </p:nvSpPr>
          <p:spPr>
            <a:xfrm>
              <a:off x="2877575" y="2940050"/>
              <a:ext cx="500" cy="21900"/>
            </a:xfrm>
            <a:custGeom>
              <a:avLst/>
              <a:gdLst/>
              <a:ahLst/>
              <a:cxnLst/>
              <a:rect l="l" t="t" r="r" b="b"/>
              <a:pathLst>
                <a:path w="20" h="876" extrusionOk="0">
                  <a:moveTo>
                    <a:pt x="1" y="1"/>
                  </a:moveTo>
                  <a:lnTo>
                    <a:pt x="1" y="876"/>
                  </a:lnTo>
                  <a:lnTo>
                    <a:pt x="20" y="857"/>
                  </a:lnTo>
                  <a:lnTo>
                    <a:pt x="20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55"/>
            <p:cNvSpPr/>
            <p:nvPr/>
          </p:nvSpPr>
          <p:spPr>
            <a:xfrm>
              <a:off x="2878050" y="2940525"/>
              <a:ext cx="500" cy="20950"/>
            </a:xfrm>
            <a:custGeom>
              <a:avLst/>
              <a:gdLst/>
              <a:ahLst/>
              <a:cxnLst/>
              <a:rect l="l" t="t" r="r" b="b"/>
              <a:pathLst>
                <a:path w="20" h="838" extrusionOk="0">
                  <a:moveTo>
                    <a:pt x="1" y="1"/>
                  </a:moveTo>
                  <a:lnTo>
                    <a:pt x="1" y="838"/>
                  </a:lnTo>
                  <a:lnTo>
                    <a:pt x="19" y="80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55"/>
            <p:cNvSpPr/>
            <p:nvPr/>
          </p:nvSpPr>
          <p:spPr>
            <a:xfrm>
              <a:off x="2878525" y="2941000"/>
              <a:ext cx="475" cy="19550"/>
            </a:xfrm>
            <a:custGeom>
              <a:avLst/>
              <a:gdLst/>
              <a:ahLst/>
              <a:cxnLst/>
              <a:rect l="l" t="t" r="r" b="b"/>
              <a:pathLst>
                <a:path w="19" h="782" extrusionOk="0">
                  <a:moveTo>
                    <a:pt x="0" y="0"/>
                  </a:moveTo>
                  <a:lnTo>
                    <a:pt x="0" y="782"/>
                  </a:lnTo>
                  <a:lnTo>
                    <a:pt x="19" y="763"/>
                  </a:lnTo>
                  <a:lnTo>
                    <a:pt x="19" y="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55"/>
            <p:cNvSpPr/>
            <p:nvPr/>
          </p:nvSpPr>
          <p:spPr>
            <a:xfrm>
              <a:off x="2878975" y="2941925"/>
              <a:ext cx="975" cy="18175"/>
            </a:xfrm>
            <a:custGeom>
              <a:avLst/>
              <a:gdLst/>
              <a:ahLst/>
              <a:cxnLst/>
              <a:rect l="l" t="t" r="r" b="b"/>
              <a:pathLst>
                <a:path w="39" h="727" extrusionOk="0">
                  <a:moveTo>
                    <a:pt x="1" y="0"/>
                  </a:moveTo>
                  <a:lnTo>
                    <a:pt x="1" y="726"/>
                  </a:lnTo>
                  <a:lnTo>
                    <a:pt x="38" y="708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55"/>
            <p:cNvSpPr/>
            <p:nvPr/>
          </p:nvSpPr>
          <p:spPr>
            <a:xfrm>
              <a:off x="2879925" y="2942375"/>
              <a:ext cx="475" cy="17250"/>
            </a:xfrm>
            <a:custGeom>
              <a:avLst/>
              <a:gdLst/>
              <a:ahLst/>
              <a:cxnLst/>
              <a:rect l="l" t="t" r="r" b="b"/>
              <a:pathLst>
                <a:path w="19" h="690" extrusionOk="0">
                  <a:moveTo>
                    <a:pt x="0" y="1"/>
                  </a:moveTo>
                  <a:lnTo>
                    <a:pt x="0" y="690"/>
                  </a:lnTo>
                  <a:lnTo>
                    <a:pt x="19" y="671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55"/>
            <p:cNvSpPr/>
            <p:nvPr/>
          </p:nvSpPr>
          <p:spPr>
            <a:xfrm>
              <a:off x="2880375" y="2942850"/>
              <a:ext cx="500" cy="16300"/>
            </a:xfrm>
            <a:custGeom>
              <a:avLst/>
              <a:gdLst/>
              <a:ahLst/>
              <a:cxnLst/>
              <a:rect l="l" t="t" r="r" b="b"/>
              <a:pathLst>
                <a:path w="20" h="652" extrusionOk="0">
                  <a:moveTo>
                    <a:pt x="1" y="1"/>
                  </a:moveTo>
                  <a:lnTo>
                    <a:pt x="1" y="652"/>
                  </a:lnTo>
                  <a:lnTo>
                    <a:pt x="19" y="63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55"/>
            <p:cNvSpPr/>
            <p:nvPr/>
          </p:nvSpPr>
          <p:spPr>
            <a:xfrm>
              <a:off x="2880850" y="2943325"/>
              <a:ext cx="475" cy="15375"/>
            </a:xfrm>
            <a:custGeom>
              <a:avLst/>
              <a:gdLst/>
              <a:ahLst/>
              <a:cxnLst/>
              <a:rect l="l" t="t" r="r" b="b"/>
              <a:pathLst>
                <a:path w="19" h="615" extrusionOk="0">
                  <a:moveTo>
                    <a:pt x="0" y="0"/>
                  </a:moveTo>
                  <a:lnTo>
                    <a:pt x="0" y="614"/>
                  </a:lnTo>
                  <a:lnTo>
                    <a:pt x="19" y="59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55"/>
            <p:cNvSpPr/>
            <p:nvPr/>
          </p:nvSpPr>
          <p:spPr>
            <a:xfrm>
              <a:off x="2881300" y="2943775"/>
              <a:ext cx="500" cy="14450"/>
            </a:xfrm>
            <a:custGeom>
              <a:avLst/>
              <a:gdLst/>
              <a:ahLst/>
              <a:cxnLst/>
              <a:rect l="l" t="t" r="r" b="b"/>
              <a:pathLst>
                <a:path w="20" h="578" extrusionOk="0">
                  <a:moveTo>
                    <a:pt x="1" y="1"/>
                  </a:moveTo>
                  <a:lnTo>
                    <a:pt x="1" y="578"/>
                  </a:lnTo>
                  <a:lnTo>
                    <a:pt x="19" y="54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55"/>
            <p:cNvSpPr/>
            <p:nvPr/>
          </p:nvSpPr>
          <p:spPr>
            <a:xfrm>
              <a:off x="2881775" y="2944250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0" y="0"/>
                  </a:moveTo>
                  <a:lnTo>
                    <a:pt x="0" y="522"/>
                  </a:lnTo>
                  <a:lnTo>
                    <a:pt x="19" y="503"/>
                  </a:lnTo>
                  <a:lnTo>
                    <a:pt x="19" y="3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55"/>
            <p:cNvSpPr/>
            <p:nvPr/>
          </p:nvSpPr>
          <p:spPr>
            <a:xfrm>
              <a:off x="2882250" y="2945175"/>
              <a:ext cx="950" cy="11650"/>
            </a:xfrm>
            <a:custGeom>
              <a:avLst/>
              <a:gdLst/>
              <a:ahLst/>
              <a:cxnLst/>
              <a:rect l="l" t="t" r="r" b="b"/>
              <a:pathLst>
                <a:path w="38" h="466" extrusionOk="0">
                  <a:moveTo>
                    <a:pt x="0" y="1"/>
                  </a:moveTo>
                  <a:lnTo>
                    <a:pt x="0" y="466"/>
                  </a:lnTo>
                  <a:lnTo>
                    <a:pt x="37" y="447"/>
                  </a:lnTo>
                  <a:lnTo>
                    <a:pt x="37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55"/>
            <p:cNvSpPr/>
            <p:nvPr/>
          </p:nvSpPr>
          <p:spPr>
            <a:xfrm>
              <a:off x="2883175" y="2945650"/>
              <a:ext cx="475" cy="10725"/>
            </a:xfrm>
            <a:custGeom>
              <a:avLst/>
              <a:gdLst/>
              <a:ahLst/>
              <a:cxnLst/>
              <a:rect l="l" t="t" r="r" b="b"/>
              <a:pathLst>
                <a:path w="19" h="429" extrusionOk="0">
                  <a:moveTo>
                    <a:pt x="0" y="0"/>
                  </a:moveTo>
                  <a:lnTo>
                    <a:pt x="0" y="428"/>
                  </a:lnTo>
                  <a:lnTo>
                    <a:pt x="19" y="410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55"/>
            <p:cNvSpPr/>
            <p:nvPr/>
          </p:nvSpPr>
          <p:spPr>
            <a:xfrm>
              <a:off x="2883625" y="2946100"/>
              <a:ext cx="500" cy="9800"/>
            </a:xfrm>
            <a:custGeom>
              <a:avLst/>
              <a:gdLst/>
              <a:ahLst/>
              <a:cxnLst/>
              <a:rect l="l" t="t" r="r" b="b"/>
              <a:pathLst>
                <a:path w="20" h="392" extrusionOk="0">
                  <a:moveTo>
                    <a:pt x="1" y="1"/>
                  </a:moveTo>
                  <a:lnTo>
                    <a:pt x="1" y="392"/>
                  </a:lnTo>
                  <a:lnTo>
                    <a:pt x="20" y="373"/>
                  </a:lnTo>
                  <a:lnTo>
                    <a:pt x="20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55"/>
            <p:cNvSpPr/>
            <p:nvPr/>
          </p:nvSpPr>
          <p:spPr>
            <a:xfrm>
              <a:off x="2884100" y="2946575"/>
              <a:ext cx="500" cy="8875"/>
            </a:xfrm>
            <a:custGeom>
              <a:avLst/>
              <a:gdLst/>
              <a:ahLst/>
              <a:cxnLst/>
              <a:rect l="l" t="t" r="r" b="b"/>
              <a:pathLst>
                <a:path w="20" h="355" extrusionOk="0">
                  <a:moveTo>
                    <a:pt x="1" y="0"/>
                  </a:moveTo>
                  <a:lnTo>
                    <a:pt x="1" y="354"/>
                  </a:lnTo>
                  <a:lnTo>
                    <a:pt x="19" y="33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55"/>
            <p:cNvSpPr/>
            <p:nvPr/>
          </p:nvSpPr>
          <p:spPr>
            <a:xfrm>
              <a:off x="2884575" y="2947050"/>
              <a:ext cx="475" cy="7925"/>
            </a:xfrm>
            <a:custGeom>
              <a:avLst/>
              <a:gdLst/>
              <a:ahLst/>
              <a:cxnLst/>
              <a:rect l="l" t="t" r="r" b="b"/>
              <a:pathLst>
                <a:path w="19" h="317" extrusionOk="0">
                  <a:moveTo>
                    <a:pt x="0" y="0"/>
                  </a:moveTo>
                  <a:lnTo>
                    <a:pt x="0" y="316"/>
                  </a:lnTo>
                  <a:lnTo>
                    <a:pt x="19" y="27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55"/>
            <p:cNvSpPr/>
            <p:nvPr/>
          </p:nvSpPr>
          <p:spPr>
            <a:xfrm>
              <a:off x="2885025" y="2947500"/>
              <a:ext cx="500" cy="6550"/>
            </a:xfrm>
            <a:custGeom>
              <a:avLst/>
              <a:gdLst/>
              <a:ahLst/>
              <a:cxnLst/>
              <a:rect l="l" t="t" r="r" b="b"/>
              <a:pathLst>
                <a:path w="20" h="262" extrusionOk="0">
                  <a:moveTo>
                    <a:pt x="1" y="1"/>
                  </a:moveTo>
                  <a:lnTo>
                    <a:pt x="1" y="261"/>
                  </a:lnTo>
                  <a:lnTo>
                    <a:pt x="19" y="243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55"/>
            <p:cNvSpPr/>
            <p:nvPr/>
          </p:nvSpPr>
          <p:spPr>
            <a:xfrm>
              <a:off x="2885500" y="2948425"/>
              <a:ext cx="950" cy="5150"/>
            </a:xfrm>
            <a:custGeom>
              <a:avLst/>
              <a:gdLst/>
              <a:ahLst/>
              <a:cxnLst/>
              <a:rect l="l" t="t" r="r" b="b"/>
              <a:pathLst>
                <a:path w="38" h="206" extrusionOk="0">
                  <a:moveTo>
                    <a:pt x="0" y="1"/>
                  </a:moveTo>
                  <a:lnTo>
                    <a:pt x="0" y="206"/>
                  </a:lnTo>
                  <a:lnTo>
                    <a:pt x="38" y="187"/>
                  </a:lnTo>
                  <a:lnTo>
                    <a:pt x="38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55"/>
            <p:cNvSpPr/>
            <p:nvPr/>
          </p:nvSpPr>
          <p:spPr>
            <a:xfrm>
              <a:off x="2886425" y="2948900"/>
              <a:ext cx="500" cy="4225"/>
            </a:xfrm>
            <a:custGeom>
              <a:avLst/>
              <a:gdLst/>
              <a:ahLst/>
              <a:cxnLst/>
              <a:rect l="l" t="t" r="r" b="b"/>
              <a:pathLst>
                <a:path w="20" h="169" extrusionOk="0">
                  <a:moveTo>
                    <a:pt x="1" y="1"/>
                  </a:moveTo>
                  <a:lnTo>
                    <a:pt x="1" y="168"/>
                  </a:lnTo>
                  <a:lnTo>
                    <a:pt x="19" y="14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55"/>
            <p:cNvSpPr/>
            <p:nvPr/>
          </p:nvSpPr>
          <p:spPr>
            <a:xfrm>
              <a:off x="2886900" y="2949375"/>
              <a:ext cx="475" cy="3275"/>
            </a:xfrm>
            <a:custGeom>
              <a:avLst/>
              <a:gdLst/>
              <a:ahLst/>
              <a:cxnLst/>
              <a:rect l="l" t="t" r="r" b="b"/>
              <a:pathLst>
                <a:path w="19" h="131" extrusionOk="0">
                  <a:moveTo>
                    <a:pt x="0" y="0"/>
                  </a:moveTo>
                  <a:lnTo>
                    <a:pt x="0" y="130"/>
                  </a:lnTo>
                  <a:lnTo>
                    <a:pt x="19" y="11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55"/>
            <p:cNvSpPr/>
            <p:nvPr/>
          </p:nvSpPr>
          <p:spPr>
            <a:xfrm>
              <a:off x="2887350" y="2949825"/>
              <a:ext cx="500" cy="2350"/>
            </a:xfrm>
            <a:custGeom>
              <a:avLst/>
              <a:gdLst/>
              <a:ahLst/>
              <a:cxnLst/>
              <a:rect l="l" t="t" r="r" b="b"/>
              <a:pathLst>
                <a:path w="20" h="94" extrusionOk="0">
                  <a:moveTo>
                    <a:pt x="1" y="1"/>
                  </a:moveTo>
                  <a:lnTo>
                    <a:pt x="1" y="94"/>
                  </a:lnTo>
                  <a:lnTo>
                    <a:pt x="19" y="75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55"/>
            <p:cNvSpPr/>
            <p:nvPr/>
          </p:nvSpPr>
          <p:spPr>
            <a:xfrm>
              <a:off x="2887825" y="2950300"/>
              <a:ext cx="500" cy="1425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0" y="0"/>
                  </a:moveTo>
                  <a:lnTo>
                    <a:pt x="0" y="5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2" name="Google Shape;1242;p55"/>
          <p:cNvGrpSpPr/>
          <p:nvPr/>
        </p:nvGrpSpPr>
        <p:grpSpPr>
          <a:xfrm>
            <a:off x="-646949" y="-88567"/>
            <a:ext cx="3503397" cy="2608603"/>
            <a:chOff x="-3455674" y="-271717"/>
            <a:chExt cx="3503397" cy="2608603"/>
          </a:xfrm>
        </p:grpSpPr>
        <p:sp>
          <p:nvSpPr>
            <p:cNvPr id="1243" name="Google Shape;1243;p55"/>
            <p:cNvSpPr/>
            <p:nvPr/>
          </p:nvSpPr>
          <p:spPr>
            <a:xfrm>
              <a:off x="-2992764" y="-220643"/>
              <a:ext cx="2500216" cy="2498719"/>
            </a:xfrm>
            <a:custGeom>
              <a:avLst/>
              <a:gdLst/>
              <a:ahLst/>
              <a:cxnLst/>
              <a:rect l="l" t="t" r="r" b="b"/>
              <a:pathLst>
                <a:path w="30057" h="30039" extrusionOk="0">
                  <a:moveTo>
                    <a:pt x="447" y="15020"/>
                  </a:moveTo>
                  <a:lnTo>
                    <a:pt x="15019" y="29611"/>
                  </a:lnTo>
                  <a:lnTo>
                    <a:pt x="29610" y="15020"/>
                  </a:lnTo>
                  <a:lnTo>
                    <a:pt x="15019" y="429"/>
                  </a:lnTo>
                  <a:close/>
                  <a:moveTo>
                    <a:pt x="15019" y="30039"/>
                  </a:moveTo>
                  <a:lnTo>
                    <a:pt x="0" y="15020"/>
                  </a:lnTo>
                  <a:lnTo>
                    <a:pt x="15019" y="1"/>
                  </a:lnTo>
                  <a:lnTo>
                    <a:pt x="30057" y="1502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55"/>
            <p:cNvSpPr/>
            <p:nvPr/>
          </p:nvSpPr>
          <p:spPr>
            <a:xfrm>
              <a:off x="-2919979" y="-220643"/>
              <a:ext cx="2500216" cy="2498719"/>
            </a:xfrm>
            <a:custGeom>
              <a:avLst/>
              <a:gdLst/>
              <a:ahLst/>
              <a:cxnLst/>
              <a:rect l="l" t="t" r="r" b="b"/>
              <a:pathLst>
                <a:path w="30057" h="30039" extrusionOk="0">
                  <a:moveTo>
                    <a:pt x="447" y="15020"/>
                  </a:moveTo>
                  <a:lnTo>
                    <a:pt x="15019" y="29611"/>
                  </a:lnTo>
                  <a:lnTo>
                    <a:pt x="29610" y="15020"/>
                  </a:lnTo>
                  <a:lnTo>
                    <a:pt x="15019" y="429"/>
                  </a:lnTo>
                  <a:close/>
                  <a:moveTo>
                    <a:pt x="15019" y="30039"/>
                  </a:moveTo>
                  <a:lnTo>
                    <a:pt x="0" y="15020"/>
                  </a:lnTo>
                  <a:lnTo>
                    <a:pt x="15019" y="1"/>
                  </a:lnTo>
                  <a:lnTo>
                    <a:pt x="30057" y="1502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55"/>
            <p:cNvSpPr/>
            <p:nvPr/>
          </p:nvSpPr>
          <p:spPr>
            <a:xfrm>
              <a:off x="-2847277" y="-220643"/>
              <a:ext cx="2500300" cy="2498719"/>
            </a:xfrm>
            <a:custGeom>
              <a:avLst/>
              <a:gdLst/>
              <a:ahLst/>
              <a:cxnLst/>
              <a:rect l="l" t="t" r="r" b="b"/>
              <a:pathLst>
                <a:path w="30058" h="30039" extrusionOk="0">
                  <a:moveTo>
                    <a:pt x="447" y="15020"/>
                  </a:moveTo>
                  <a:lnTo>
                    <a:pt x="15020" y="29611"/>
                  </a:lnTo>
                  <a:lnTo>
                    <a:pt x="29611" y="15020"/>
                  </a:lnTo>
                  <a:lnTo>
                    <a:pt x="15020" y="429"/>
                  </a:lnTo>
                  <a:close/>
                  <a:moveTo>
                    <a:pt x="15020" y="30039"/>
                  </a:moveTo>
                  <a:lnTo>
                    <a:pt x="1" y="15020"/>
                  </a:lnTo>
                  <a:lnTo>
                    <a:pt x="15020" y="1"/>
                  </a:lnTo>
                  <a:lnTo>
                    <a:pt x="30057" y="1502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55"/>
            <p:cNvSpPr/>
            <p:nvPr/>
          </p:nvSpPr>
          <p:spPr>
            <a:xfrm>
              <a:off x="-2774493" y="-220643"/>
              <a:ext cx="2500216" cy="2498719"/>
            </a:xfrm>
            <a:custGeom>
              <a:avLst/>
              <a:gdLst/>
              <a:ahLst/>
              <a:cxnLst/>
              <a:rect l="l" t="t" r="r" b="b"/>
              <a:pathLst>
                <a:path w="30057" h="30039" extrusionOk="0">
                  <a:moveTo>
                    <a:pt x="447" y="15020"/>
                  </a:moveTo>
                  <a:lnTo>
                    <a:pt x="15019" y="29611"/>
                  </a:lnTo>
                  <a:lnTo>
                    <a:pt x="29610" y="15020"/>
                  </a:lnTo>
                  <a:lnTo>
                    <a:pt x="15019" y="429"/>
                  </a:lnTo>
                  <a:close/>
                  <a:moveTo>
                    <a:pt x="15019" y="30039"/>
                  </a:moveTo>
                  <a:lnTo>
                    <a:pt x="1" y="15020"/>
                  </a:lnTo>
                  <a:lnTo>
                    <a:pt x="15019" y="1"/>
                  </a:lnTo>
                  <a:lnTo>
                    <a:pt x="30057" y="1502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55"/>
            <p:cNvSpPr/>
            <p:nvPr/>
          </p:nvSpPr>
          <p:spPr>
            <a:xfrm>
              <a:off x="-2560880" y="-271717"/>
              <a:ext cx="2608603" cy="2608603"/>
            </a:xfrm>
            <a:custGeom>
              <a:avLst/>
              <a:gdLst/>
              <a:ahLst/>
              <a:cxnLst/>
              <a:rect l="l" t="t" r="r" b="b"/>
              <a:pathLst>
                <a:path w="31360" h="31360" extrusionOk="0">
                  <a:moveTo>
                    <a:pt x="1769" y="15690"/>
                  </a:moveTo>
                  <a:lnTo>
                    <a:pt x="15690" y="29610"/>
                  </a:lnTo>
                  <a:lnTo>
                    <a:pt x="29611" y="15690"/>
                  </a:lnTo>
                  <a:lnTo>
                    <a:pt x="15690" y="1769"/>
                  </a:lnTo>
                  <a:close/>
                  <a:moveTo>
                    <a:pt x="15690" y="31360"/>
                  </a:moveTo>
                  <a:lnTo>
                    <a:pt x="1" y="15690"/>
                  </a:lnTo>
                  <a:lnTo>
                    <a:pt x="15690" y="1"/>
                  </a:lnTo>
                  <a:lnTo>
                    <a:pt x="31360" y="1569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55"/>
            <p:cNvSpPr/>
            <p:nvPr/>
          </p:nvSpPr>
          <p:spPr>
            <a:xfrm>
              <a:off x="-3437041" y="643208"/>
              <a:ext cx="1202902" cy="1202985"/>
            </a:xfrm>
            <a:custGeom>
              <a:avLst/>
              <a:gdLst/>
              <a:ahLst/>
              <a:cxnLst/>
              <a:rect l="l" t="t" r="r" b="b"/>
              <a:pathLst>
                <a:path w="14461" h="14462" extrusionOk="0">
                  <a:moveTo>
                    <a:pt x="14461" y="7222"/>
                  </a:moveTo>
                  <a:lnTo>
                    <a:pt x="7221" y="14461"/>
                  </a:lnTo>
                  <a:lnTo>
                    <a:pt x="0" y="7222"/>
                  </a:lnTo>
                  <a:lnTo>
                    <a:pt x="722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55"/>
            <p:cNvSpPr/>
            <p:nvPr/>
          </p:nvSpPr>
          <p:spPr>
            <a:xfrm>
              <a:off x="-3455674" y="624658"/>
              <a:ext cx="1240168" cy="1240085"/>
            </a:xfrm>
            <a:custGeom>
              <a:avLst/>
              <a:gdLst/>
              <a:ahLst/>
              <a:cxnLst/>
              <a:rect l="l" t="t" r="r" b="b"/>
              <a:pathLst>
                <a:path w="14909" h="14908" extrusionOk="0">
                  <a:moveTo>
                    <a:pt x="429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8"/>
                  </a:lnTo>
                  <a:close/>
                  <a:moveTo>
                    <a:pt x="7445" y="14908"/>
                  </a:moveTo>
                  <a:lnTo>
                    <a:pt x="1" y="7445"/>
                  </a:lnTo>
                  <a:lnTo>
                    <a:pt x="7445" y="0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55"/>
            <p:cNvSpPr/>
            <p:nvPr/>
          </p:nvSpPr>
          <p:spPr>
            <a:xfrm>
              <a:off x="-3229667" y="850665"/>
              <a:ext cx="788071" cy="7880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3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4" y="472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1" name="Google Shape;1251;p5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5"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3" name="Google Shape;1253;p56"/>
          <p:cNvGrpSpPr/>
          <p:nvPr/>
        </p:nvGrpSpPr>
        <p:grpSpPr>
          <a:xfrm>
            <a:off x="-1211949" y="-644480"/>
            <a:ext cx="2294241" cy="1899611"/>
            <a:chOff x="2210400" y="2558550"/>
            <a:chExt cx="971025" cy="804000"/>
          </a:xfrm>
        </p:grpSpPr>
        <p:sp>
          <p:nvSpPr>
            <p:cNvPr id="1254" name="Google Shape;1254;p56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56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56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56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56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56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56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56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2" name="Google Shape;1262;p56"/>
          <p:cNvGrpSpPr/>
          <p:nvPr/>
        </p:nvGrpSpPr>
        <p:grpSpPr>
          <a:xfrm>
            <a:off x="5868426" y="-153461"/>
            <a:ext cx="3931972" cy="3255637"/>
            <a:chOff x="2210400" y="2558550"/>
            <a:chExt cx="971025" cy="804000"/>
          </a:xfrm>
        </p:grpSpPr>
        <p:sp>
          <p:nvSpPr>
            <p:cNvPr id="1263" name="Google Shape;1263;p56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56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56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56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56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56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56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56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1" name="Google Shape;1271;p56"/>
          <p:cNvGrpSpPr/>
          <p:nvPr/>
        </p:nvGrpSpPr>
        <p:grpSpPr>
          <a:xfrm>
            <a:off x="-220701" y="1139266"/>
            <a:ext cx="1162531" cy="1161127"/>
            <a:chOff x="7253149" y="3334154"/>
            <a:chExt cx="1162531" cy="1161127"/>
          </a:xfrm>
        </p:grpSpPr>
        <p:sp>
          <p:nvSpPr>
            <p:cNvPr id="1272" name="Google Shape;1272;p56"/>
            <p:cNvSpPr/>
            <p:nvPr/>
          </p:nvSpPr>
          <p:spPr>
            <a:xfrm>
              <a:off x="7422442" y="3502766"/>
              <a:ext cx="823936" cy="823879"/>
            </a:xfrm>
            <a:custGeom>
              <a:avLst/>
              <a:gdLst/>
              <a:ahLst/>
              <a:cxnLst/>
              <a:rect l="l" t="t" r="r" b="b"/>
              <a:pathLst>
                <a:path w="14462" h="14461" extrusionOk="0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73" name="Google Shape;1273;p56"/>
            <p:cNvGrpSpPr/>
            <p:nvPr/>
          </p:nvGrpSpPr>
          <p:grpSpPr>
            <a:xfrm>
              <a:off x="7253149" y="3334154"/>
              <a:ext cx="1162531" cy="1161127"/>
              <a:chOff x="2651171" y="2397773"/>
              <a:chExt cx="2099568" cy="2097033"/>
            </a:xfrm>
          </p:grpSpPr>
          <p:sp>
            <p:nvSpPr>
              <p:cNvPr id="1274" name="Google Shape;1274;p56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5" name="Google Shape;1275;p56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76" name="Google Shape;1276;p56"/>
          <p:cNvGrpSpPr/>
          <p:nvPr/>
        </p:nvGrpSpPr>
        <p:grpSpPr>
          <a:xfrm>
            <a:off x="7981296" y="2895463"/>
            <a:ext cx="1162705" cy="962710"/>
            <a:chOff x="2210400" y="2558550"/>
            <a:chExt cx="971025" cy="804000"/>
          </a:xfrm>
        </p:grpSpPr>
        <p:sp>
          <p:nvSpPr>
            <p:cNvPr id="1277" name="Google Shape;1277;p56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56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56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56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56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56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56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56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5" name="Google Shape;1285;p5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57"/>
          <p:cNvSpPr txBox="1">
            <a:spLocks noGrp="1"/>
          </p:cNvSpPr>
          <p:nvPr>
            <p:ph type="title"/>
          </p:nvPr>
        </p:nvSpPr>
        <p:spPr>
          <a:xfrm>
            <a:off x="923725" y="2409163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88" name="Google Shape;1288;p57"/>
          <p:cNvSpPr txBox="1">
            <a:spLocks noGrp="1"/>
          </p:cNvSpPr>
          <p:nvPr>
            <p:ph type="subTitle" idx="1"/>
          </p:nvPr>
        </p:nvSpPr>
        <p:spPr>
          <a:xfrm>
            <a:off x="923725" y="2866774"/>
            <a:ext cx="2336400" cy="8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9" name="Google Shape;1289;p57"/>
          <p:cNvSpPr txBox="1">
            <a:spLocks noGrp="1"/>
          </p:cNvSpPr>
          <p:nvPr>
            <p:ph type="title" idx="2"/>
          </p:nvPr>
        </p:nvSpPr>
        <p:spPr>
          <a:xfrm>
            <a:off x="3495375" y="2409213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90" name="Google Shape;1290;p57"/>
          <p:cNvSpPr txBox="1">
            <a:spLocks noGrp="1"/>
          </p:cNvSpPr>
          <p:nvPr>
            <p:ph type="subTitle" idx="3"/>
          </p:nvPr>
        </p:nvSpPr>
        <p:spPr>
          <a:xfrm>
            <a:off x="3495375" y="2866836"/>
            <a:ext cx="2336400" cy="8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1" name="Google Shape;1291;p57"/>
          <p:cNvSpPr txBox="1">
            <a:spLocks noGrp="1"/>
          </p:cNvSpPr>
          <p:nvPr>
            <p:ph type="title" idx="4"/>
          </p:nvPr>
        </p:nvSpPr>
        <p:spPr>
          <a:xfrm>
            <a:off x="6067025" y="2424163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92" name="Google Shape;1292;p57"/>
          <p:cNvSpPr txBox="1">
            <a:spLocks noGrp="1"/>
          </p:cNvSpPr>
          <p:nvPr>
            <p:ph type="subTitle" idx="5"/>
          </p:nvPr>
        </p:nvSpPr>
        <p:spPr>
          <a:xfrm>
            <a:off x="6067025" y="2882054"/>
            <a:ext cx="2336400" cy="8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57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1294" name="Google Shape;1294;p57"/>
          <p:cNvGrpSpPr/>
          <p:nvPr/>
        </p:nvGrpSpPr>
        <p:grpSpPr>
          <a:xfrm>
            <a:off x="-1805843" y="2671162"/>
            <a:ext cx="3525470" cy="3874833"/>
            <a:chOff x="5440750" y="1541475"/>
            <a:chExt cx="971525" cy="1067800"/>
          </a:xfrm>
        </p:grpSpPr>
        <p:sp>
          <p:nvSpPr>
            <p:cNvPr id="1295" name="Google Shape;1295;p57"/>
            <p:cNvSpPr/>
            <p:nvPr/>
          </p:nvSpPr>
          <p:spPr>
            <a:xfrm>
              <a:off x="5853925" y="1541475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0"/>
                  </a:moveTo>
                  <a:lnTo>
                    <a:pt x="0" y="6197"/>
                  </a:lnTo>
                  <a:lnTo>
                    <a:pt x="6179" y="12376"/>
                  </a:lnTo>
                  <a:lnTo>
                    <a:pt x="12376" y="6197"/>
                  </a:lnTo>
                  <a:lnTo>
                    <a:pt x="617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57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57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57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57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57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57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57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57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57"/>
            <p:cNvSpPr/>
            <p:nvPr/>
          </p:nvSpPr>
          <p:spPr>
            <a:xfrm>
              <a:off x="6167975" y="211840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57"/>
            <p:cNvSpPr/>
            <p:nvPr/>
          </p:nvSpPr>
          <p:spPr>
            <a:xfrm>
              <a:off x="6162400" y="211282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57"/>
            <p:cNvSpPr/>
            <p:nvPr/>
          </p:nvSpPr>
          <p:spPr>
            <a:xfrm>
              <a:off x="6190775" y="2141200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57"/>
            <p:cNvSpPr/>
            <p:nvPr/>
          </p:nvSpPr>
          <p:spPr>
            <a:xfrm>
              <a:off x="5774825" y="2299850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8" name="Google Shape;1308;p57"/>
          <p:cNvGrpSpPr/>
          <p:nvPr/>
        </p:nvGrpSpPr>
        <p:grpSpPr>
          <a:xfrm>
            <a:off x="4732692" y="3930646"/>
            <a:ext cx="2514088" cy="2081645"/>
            <a:chOff x="3573297" y="232872"/>
            <a:chExt cx="5470164" cy="4529254"/>
          </a:xfrm>
        </p:grpSpPr>
        <p:sp>
          <p:nvSpPr>
            <p:cNvPr id="1309" name="Google Shape;1309;p57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57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57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57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57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57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57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57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57"/>
            <p:cNvSpPr/>
            <p:nvPr/>
          </p:nvSpPr>
          <p:spPr>
            <a:xfrm>
              <a:off x="7064427" y="2439737"/>
              <a:ext cx="2817" cy="8028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19" y="0"/>
                  </a:moveTo>
                  <a:lnTo>
                    <a:pt x="1" y="19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57"/>
            <p:cNvSpPr/>
            <p:nvPr/>
          </p:nvSpPr>
          <p:spPr>
            <a:xfrm>
              <a:off x="7067102" y="2437061"/>
              <a:ext cx="5352" cy="13238"/>
            </a:xfrm>
            <a:custGeom>
              <a:avLst/>
              <a:gdLst/>
              <a:ahLst/>
              <a:cxnLst/>
              <a:rect l="l" t="t" r="r" b="b"/>
              <a:pathLst>
                <a:path w="38" h="94" extrusionOk="0">
                  <a:moveTo>
                    <a:pt x="38" y="1"/>
                  </a:moveTo>
                  <a:lnTo>
                    <a:pt x="0" y="19"/>
                  </a:lnTo>
                  <a:lnTo>
                    <a:pt x="0" y="75"/>
                  </a:lnTo>
                  <a:lnTo>
                    <a:pt x="38" y="9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57"/>
            <p:cNvSpPr/>
            <p:nvPr/>
          </p:nvSpPr>
          <p:spPr>
            <a:xfrm>
              <a:off x="7072313" y="2434526"/>
              <a:ext cx="2817" cy="18449"/>
            </a:xfrm>
            <a:custGeom>
              <a:avLst/>
              <a:gdLst/>
              <a:ahLst/>
              <a:cxnLst/>
              <a:rect l="l" t="t" r="r" b="b"/>
              <a:pathLst>
                <a:path w="20" h="131" extrusionOk="0">
                  <a:moveTo>
                    <a:pt x="19" y="0"/>
                  </a:moveTo>
                  <a:lnTo>
                    <a:pt x="1" y="19"/>
                  </a:lnTo>
                  <a:lnTo>
                    <a:pt x="1" y="112"/>
                  </a:lnTo>
                  <a:lnTo>
                    <a:pt x="19" y="13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57"/>
            <p:cNvSpPr/>
            <p:nvPr/>
          </p:nvSpPr>
          <p:spPr>
            <a:xfrm>
              <a:off x="7074989" y="2431850"/>
              <a:ext cx="2676" cy="23801"/>
            </a:xfrm>
            <a:custGeom>
              <a:avLst/>
              <a:gdLst/>
              <a:ahLst/>
              <a:cxnLst/>
              <a:rect l="l" t="t" r="r" b="b"/>
              <a:pathLst>
                <a:path w="19" h="169" extrusionOk="0">
                  <a:moveTo>
                    <a:pt x="19" y="1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57"/>
            <p:cNvSpPr/>
            <p:nvPr/>
          </p:nvSpPr>
          <p:spPr>
            <a:xfrm>
              <a:off x="7077524" y="2429174"/>
              <a:ext cx="2817" cy="29012"/>
            </a:xfrm>
            <a:custGeom>
              <a:avLst/>
              <a:gdLst/>
              <a:ahLst/>
              <a:cxnLst/>
              <a:rect l="l" t="t" r="r" b="b"/>
              <a:pathLst>
                <a:path w="20" h="206" extrusionOk="0">
                  <a:moveTo>
                    <a:pt x="19" y="1"/>
                  </a:moveTo>
                  <a:lnTo>
                    <a:pt x="1" y="20"/>
                  </a:lnTo>
                  <a:lnTo>
                    <a:pt x="1" y="187"/>
                  </a:lnTo>
                  <a:lnTo>
                    <a:pt x="19" y="20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57"/>
            <p:cNvSpPr/>
            <p:nvPr/>
          </p:nvSpPr>
          <p:spPr>
            <a:xfrm>
              <a:off x="7080200" y="2423963"/>
              <a:ext cx="2676" cy="36899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19" y="1"/>
                  </a:moveTo>
                  <a:lnTo>
                    <a:pt x="0" y="38"/>
                  </a:lnTo>
                  <a:lnTo>
                    <a:pt x="0" y="243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3" name="Google Shape;1323;p57"/>
          <p:cNvGrpSpPr/>
          <p:nvPr/>
        </p:nvGrpSpPr>
        <p:grpSpPr>
          <a:xfrm>
            <a:off x="-1241033" y="-976954"/>
            <a:ext cx="2514088" cy="2081645"/>
            <a:chOff x="3573297" y="232872"/>
            <a:chExt cx="5470164" cy="4529254"/>
          </a:xfrm>
        </p:grpSpPr>
        <p:sp>
          <p:nvSpPr>
            <p:cNvPr id="1324" name="Google Shape;1324;p57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57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57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57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57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57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57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57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2" name="Google Shape;1332;p57"/>
          <p:cNvGrpSpPr/>
          <p:nvPr/>
        </p:nvGrpSpPr>
        <p:grpSpPr>
          <a:xfrm>
            <a:off x="6717082" y="-1583801"/>
            <a:ext cx="3525470" cy="3874833"/>
            <a:chOff x="5440750" y="1541475"/>
            <a:chExt cx="971525" cy="1067800"/>
          </a:xfrm>
        </p:grpSpPr>
        <p:sp>
          <p:nvSpPr>
            <p:cNvPr id="1333" name="Google Shape;1333;p57"/>
            <p:cNvSpPr/>
            <p:nvPr/>
          </p:nvSpPr>
          <p:spPr>
            <a:xfrm>
              <a:off x="5853925" y="1541475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0"/>
                  </a:moveTo>
                  <a:lnTo>
                    <a:pt x="0" y="6197"/>
                  </a:lnTo>
                  <a:lnTo>
                    <a:pt x="6179" y="12376"/>
                  </a:lnTo>
                  <a:lnTo>
                    <a:pt x="12376" y="6197"/>
                  </a:lnTo>
                  <a:lnTo>
                    <a:pt x="617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57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57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57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57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57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57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57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57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57"/>
            <p:cNvSpPr/>
            <p:nvPr/>
          </p:nvSpPr>
          <p:spPr>
            <a:xfrm>
              <a:off x="6167975" y="211840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57"/>
            <p:cNvSpPr/>
            <p:nvPr/>
          </p:nvSpPr>
          <p:spPr>
            <a:xfrm>
              <a:off x="6162400" y="211282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57"/>
            <p:cNvSpPr/>
            <p:nvPr/>
          </p:nvSpPr>
          <p:spPr>
            <a:xfrm>
              <a:off x="6190775" y="2141200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57"/>
            <p:cNvSpPr/>
            <p:nvPr/>
          </p:nvSpPr>
          <p:spPr>
            <a:xfrm>
              <a:off x="5774825" y="2299850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7"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5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1348" name="Google Shape;1348;p58"/>
          <p:cNvGrpSpPr/>
          <p:nvPr/>
        </p:nvGrpSpPr>
        <p:grpSpPr>
          <a:xfrm rot="10800000" flipH="1">
            <a:off x="-1755270" y="2631364"/>
            <a:ext cx="3587355" cy="2970298"/>
            <a:chOff x="2210400" y="2558550"/>
            <a:chExt cx="971025" cy="804000"/>
          </a:xfrm>
        </p:grpSpPr>
        <p:grpSp>
          <p:nvGrpSpPr>
            <p:cNvPr id="1349" name="Google Shape;1349;p58"/>
            <p:cNvGrpSpPr/>
            <p:nvPr/>
          </p:nvGrpSpPr>
          <p:grpSpPr>
            <a:xfrm>
              <a:off x="2210400" y="2558550"/>
              <a:ext cx="971025" cy="804000"/>
              <a:chOff x="2210400" y="2558550"/>
              <a:chExt cx="971025" cy="804000"/>
            </a:xfrm>
          </p:grpSpPr>
          <p:sp>
            <p:nvSpPr>
              <p:cNvPr id="1350" name="Google Shape;1350;p58"/>
              <p:cNvSpPr/>
              <p:nvPr/>
            </p:nvSpPr>
            <p:spPr>
              <a:xfrm>
                <a:off x="2280650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1" name="Google Shape;1351;p58"/>
              <p:cNvSpPr/>
              <p:nvPr/>
            </p:nvSpPr>
            <p:spPr>
              <a:xfrm>
                <a:off x="2256925" y="2558550"/>
                <a:ext cx="80447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79" h="32160" extrusionOk="0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78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2" name="Google Shape;1352;p58"/>
              <p:cNvSpPr/>
              <p:nvPr/>
            </p:nvSpPr>
            <p:spPr>
              <a:xfrm>
                <a:off x="2233650" y="2558550"/>
                <a:ext cx="80402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1" h="32160" extrusionOk="0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1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3" name="Google Shape;1353;p58"/>
              <p:cNvSpPr/>
              <p:nvPr/>
            </p:nvSpPr>
            <p:spPr>
              <a:xfrm>
                <a:off x="2210400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4" name="Google Shape;1354;p58"/>
              <p:cNvSpPr/>
              <p:nvPr/>
            </p:nvSpPr>
            <p:spPr>
              <a:xfrm>
                <a:off x="2377425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5" name="Google Shape;1355;p58"/>
              <p:cNvSpPr/>
              <p:nvPr/>
            </p:nvSpPr>
            <p:spPr>
              <a:xfrm>
                <a:off x="2353700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6" name="Google Shape;1356;p58"/>
              <p:cNvSpPr/>
              <p:nvPr/>
            </p:nvSpPr>
            <p:spPr>
              <a:xfrm>
                <a:off x="2330425" y="2558550"/>
                <a:ext cx="80402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1" h="32160" extrusionOk="0">
                    <a:moveTo>
                      <a:pt x="429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1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7" name="Google Shape;1357;p58"/>
              <p:cNvSpPr/>
              <p:nvPr/>
            </p:nvSpPr>
            <p:spPr>
              <a:xfrm>
                <a:off x="2306700" y="2558550"/>
                <a:ext cx="80447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79" h="32160" extrusionOk="0">
                    <a:moveTo>
                      <a:pt x="447" y="16080"/>
                    </a:moveTo>
                    <a:lnTo>
                      <a:pt x="16099" y="31731"/>
                    </a:lnTo>
                    <a:lnTo>
                      <a:pt x="31732" y="16080"/>
                    </a:lnTo>
                    <a:lnTo>
                      <a:pt x="16099" y="428"/>
                    </a:lnTo>
                    <a:close/>
                    <a:moveTo>
                      <a:pt x="16099" y="32159"/>
                    </a:moveTo>
                    <a:lnTo>
                      <a:pt x="1" y="16080"/>
                    </a:lnTo>
                    <a:lnTo>
                      <a:pt x="16099" y="0"/>
                    </a:lnTo>
                    <a:lnTo>
                      <a:pt x="32179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58" name="Google Shape;1358;p58"/>
            <p:cNvSpPr/>
            <p:nvPr/>
          </p:nvSpPr>
          <p:spPr>
            <a:xfrm>
              <a:off x="2937150" y="3007525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34"/>
                  </a:lnTo>
                  <a:lnTo>
                    <a:pt x="3015" y="6049"/>
                  </a:lnTo>
                  <a:lnTo>
                    <a:pt x="6030" y="3034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58"/>
            <p:cNvSpPr/>
            <p:nvPr/>
          </p:nvSpPr>
          <p:spPr>
            <a:xfrm>
              <a:off x="2931550" y="3002400"/>
              <a:ext cx="161950" cy="161950"/>
            </a:xfrm>
            <a:custGeom>
              <a:avLst/>
              <a:gdLst/>
              <a:ahLst/>
              <a:cxnLst/>
              <a:rect l="l" t="t" r="r" b="b"/>
              <a:pathLst>
                <a:path w="6478" h="6478" extrusionOk="0">
                  <a:moveTo>
                    <a:pt x="447" y="3239"/>
                  </a:moveTo>
                  <a:lnTo>
                    <a:pt x="3239" y="6031"/>
                  </a:lnTo>
                  <a:lnTo>
                    <a:pt x="6031" y="3239"/>
                  </a:lnTo>
                  <a:lnTo>
                    <a:pt x="3239" y="429"/>
                  </a:lnTo>
                  <a:close/>
                  <a:moveTo>
                    <a:pt x="3239" y="6477"/>
                  </a:moveTo>
                  <a:lnTo>
                    <a:pt x="1" y="3239"/>
                  </a:lnTo>
                  <a:lnTo>
                    <a:pt x="3239" y="1"/>
                  </a:lnTo>
                  <a:lnTo>
                    <a:pt x="6477" y="3239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58"/>
            <p:cNvSpPr/>
            <p:nvPr/>
          </p:nvSpPr>
          <p:spPr>
            <a:xfrm>
              <a:off x="2959950" y="3030325"/>
              <a:ext cx="105175" cy="105650"/>
            </a:xfrm>
            <a:custGeom>
              <a:avLst/>
              <a:gdLst/>
              <a:ahLst/>
              <a:cxnLst/>
              <a:rect l="l" t="t" r="r" b="b"/>
              <a:pathLst>
                <a:path w="4207" h="4226" extrusionOk="0">
                  <a:moveTo>
                    <a:pt x="428" y="2122"/>
                  </a:moveTo>
                  <a:lnTo>
                    <a:pt x="2103" y="3778"/>
                  </a:lnTo>
                  <a:lnTo>
                    <a:pt x="3778" y="2122"/>
                  </a:lnTo>
                  <a:lnTo>
                    <a:pt x="2103" y="447"/>
                  </a:lnTo>
                  <a:close/>
                  <a:moveTo>
                    <a:pt x="2103" y="4225"/>
                  </a:moveTo>
                  <a:lnTo>
                    <a:pt x="0" y="2122"/>
                  </a:lnTo>
                  <a:lnTo>
                    <a:pt x="2103" y="0"/>
                  </a:lnTo>
                  <a:lnTo>
                    <a:pt x="4206" y="2122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58"/>
            <p:cNvSpPr/>
            <p:nvPr/>
          </p:nvSpPr>
          <p:spPr>
            <a:xfrm>
              <a:off x="2830125" y="2950300"/>
              <a:ext cx="500" cy="1425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19" y="0"/>
                  </a:moveTo>
                  <a:lnTo>
                    <a:pt x="1" y="19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58"/>
            <p:cNvSpPr/>
            <p:nvPr/>
          </p:nvSpPr>
          <p:spPr>
            <a:xfrm>
              <a:off x="2830600" y="2949825"/>
              <a:ext cx="950" cy="2350"/>
            </a:xfrm>
            <a:custGeom>
              <a:avLst/>
              <a:gdLst/>
              <a:ahLst/>
              <a:cxnLst/>
              <a:rect l="l" t="t" r="r" b="b"/>
              <a:pathLst>
                <a:path w="38" h="94" extrusionOk="0">
                  <a:moveTo>
                    <a:pt x="38" y="1"/>
                  </a:moveTo>
                  <a:lnTo>
                    <a:pt x="0" y="19"/>
                  </a:lnTo>
                  <a:lnTo>
                    <a:pt x="0" y="75"/>
                  </a:lnTo>
                  <a:lnTo>
                    <a:pt x="38" y="9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58"/>
            <p:cNvSpPr/>
            <p:nvPr/>
          </p:nvSpPr>
          <p:spPr>
            <a:xfrm>
              <a:off x="2831525" y="2949375"/>
              <a:ext cx="500" cy="3275"/>
            </a:xfrm>
            <a:custGeom>
              <a:avLst/>
              <a:gdLst/>
              <a:ahLst/>
              <a:cxnLst/>
              <a:rect l="l" t="t" r="r" b="b"/>
              <a:pathLst>
                <a:path w="20" h="131" extrusionOk="0">
                  <a:moveTo>
                    <a:pt x="19" y="0"/>
                  </a:moveTo>
                  <a:lnTo>
                    <a:pt x="1" y="19"/>
                  </a:lnTo>
                  <a:lnTo>
                    <a:pt x="1" y="112"/>
                  </a:lnTo>
                  <a:lnTo>
                    <a:pt x="19" y="13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58"/>
            <p:cNvSpPr/>
            <p:nvPr/>
          </p:nvSpPr>
          <p:spPr>
            <a:xfrm>
              <a:off x="2832000" y="2948900"/>
              <a:ext cx="475" cy="4225"/>
            </a:xfrm>
            <a:custGeom>
              <a:avLst/>
              <a:gdLst/>
              <a:ahLst/>
              <a:cxnLst/>
              <a:rect l="l" t="t" r="r" b="b"/>
              <a:pathLst>
                <a:path w="19" h="169" extrusionOk="0">
                  <a:moveTo>
                    <a:pt x="19" y="1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58"/>
            <p:cNvSpPr/>
            <p:nvPr/>
          </p:nvSpPr>
          <p:spPr>
            <a:xfrm>
              <a:off x="2832450" y="2948425"/>
              <a:ext cx="500" cy="5150"/>
            </a:xfrm>
            <a:custGeom>
              <a:avLst/>
              <a:gdLst/>
              <a:ahLst/>
              <a:cxnLst/>
              <a:rect l="l" t="t" r="r" b="b"/>
              <a:pathLst>
                <a:path w="20" h="206" extrusionOk="0">
                  <a:moveTo>
                    <a:pt x="19" y="1"/>
                  </a:moveTo>
                  <a:lnTo>
                    <a:pt x="1" y="20"/>
                  </a:lnTo>
                  <a:lnTo>
                    <a:pt x="1" y="187"/>
                  </a:lnTo>
                  <a:lnTo>
                    <a:pt x="19" y="20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58"/>
            <p:cNvSpPr/>
            <p:nvPr/>
          </p:nvSpPr>
          <p:spPr>
            <a:xfrm>
              <a:off x="2832925" y="2947500"/>
              <a:ext cx="475" cy="6550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19" y="1"/>
                  </a:moveTo>
                  <a:lnTo>
                    <a:pt x="0" y="38"/>
                  </a:lnTo>
                  <a:lnTo>
                    <a:pt x="0" y="243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58"/>
            <p:cNvSpPr/>
            <p:nvPr/>
          </p:nvSpPr>
          <p:spPr>
            <a:xfrm>
              <a:off x="2833375" y="2947050"/>
              <a:ext cx="500" cy="7925"/>
            </a:xfrm>
            <a:custGeom>
              <a:avLst/>
              <a:gdLst/>
              <a:ahLst/>
              <a:cxnLst/>
              <a:rect l="l" t="t" r="r" b="b"/>
              <a:pathLst>
                <a:path w="20" h="317" extrusionOk="0">
                  <a:moveTo>
                    <a:pt x="20" y="0"/>
                  </a:moveTo>
                  <a:lnTo>
                    <a:pt x="1" y="19"/>
                  </a:lnTo>
                  <a:lnTo>
                    <a:pt x="1" y="279"/>
                  </a:lnTo>
                  <a:lnTo>
                    <a:pt x="20" y="31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58"/>
            <p:cNvSpPr/>
            <p:nvPr/>
          </p:nvSpPr>
          <p:spPr>
            <a:xfrm>
              <a:off x="2833850" y="2946575"/>
              <a:ext cx="950" cy="8875"/>
            </a:xfrm>
            <a:custGeom>
              <a:avLst/>
              <a:gdLst/>
              <a:ahLst/>
              <a:cxnLst/>
              <a:rect l="l" t="t" r="r" b="b"/>
              <a:pathLst>
                <a:path w="38" h="355" extrusionOk="0">
                  <a:moveTo>
                    <a:pt x="38" y="0"/>
                  </a:moveTo>
                  <a:lnTo>
                    <a:pt x="1" y="19"/>
                  </a:lnTo>
                  <a:lnTo>
                    <a:pt x="1" y="335"/>
                  </a:lnTo>
                  <a:lnTo>
                    <a:pt x="38" y="35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58"/>
            <p:cNvSpPr/>
            <p:nvPr/>
          </p:nvSpPr>
          <p:spPr>
            <a:xfrm>
              <a:off x="2834775" y="2946100"/>
              <a:ext cx="500" cy="9800"/>
            </a:xfrm>
            <a:custGeom>
              <a:avLst/>
              <a:gdLst/>
              <a:ahLst/>
              <a:cxnLst/>
              <a:rect l="l" t="t" r="r" b="b"/>
              <a:pathLst>
                <a:path w="20" h="392" extrusionOk="0">
                  <a:moveTo>
                    <a:pt x="19" y="1"/>
                  </a:moveTo>
                  <a:lnTo>
                    <a:pt x="1" y="19"/>
                  </a:lnTo>
                  <a:lnTo>
                    <a:pt x="1" y="373"/>
                  </a:lnTo>
                  <a:lnTo>
                    <a:pt x="19" y="39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58"/>
            <p:cNvSpPr/>
            <p:nvPr/>
          </p:nvSpPr>
          <p:spPr>
            <a:xfrm>
              <a:off x="2835250" y="2945650"/>
              <a:ext cx="500" cy="10725"/>
            </a:xfrm>
            <a:custGeom>
              <a:avLst/>
              <a:gdLst/>
              <a:ahLst/>
              <a:cxnLst/>
              <a:rect l="l" t="t" r="r" b="b"/>
              <a:pathLst>
                <a:path w="20" h="429" extrusionOk="0">
                  <a:moveTo>
                    <a:pt x="19" y="0"/>
                  </a:moveTo>
                  <a:lnTo>
                    <a:pt x="0" y="19"/>
                  </a:lnTo>
                  <a:lnTo>
                    <a:pt x="0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58"/>
            <p:cNvSpPr/>
            <p:nvPr/>
          </p:nvSpPr>
          <p:spPr>
            <a:xfrm>
              <a:off x="2835725" y="2945175"/>
              <a:ext cx="475" cy="11650"/>
            </a:xfrm>
            <a:custGeom>
              <a:avLst/>
              <a:gdLst/>
              <a:ahLst/>
              <a:cxnLst/>
              <a:rect l="l" t="t" r="r" b="b"/>
              <a:pathLst>
                <a:path w="19" h="466" extrusionOk="0">
                  <a:moveTo>
                    <a:pt x="19" y="1"/>
                  </a:moveTo>
                  <a:lnTo>
                    <a:pt x="0" y="19"/>
                  </a:lnTo>
                  <a:lnTo>
                    <a:pt x="0" y="447"/>
                  </a:lnTo>
                  <a:lnTo>
                    <a:pt x="19" y="46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58"/>
            <p:cNvSpPr/>
            <p:nvPr/>
          </p:nvSpPr>
          <p:spPr>
            <a:xfrm>
              <a:off x="2836175" y="2944250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19" y="0"/>
                  </a:moveTo>
                  <a:lnTo>
                    <a:pt x="1" y="38"/>
                  </a:lnTo>
                  <a:lnTo>
                    <a:pt x="1" y="503"/>
                  </a:lnTo>
                  <a:lnTo>
                    <a:pt x="19" y="5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58"/>
            <p:cNvSpPr/>
            <p:nvPr/>
          </p:nvSpPr>
          <p:spPr>
            <a:xfrm>
              <a:off x="2836650" y="2943775"/>
              <a:ext cx="475" cy="14450"/>
            </a:xfrm>
            <a:custGeom>
              <a:avLst/>
              <a:gdLst/>
              <a:ahLst/>
              <a:cxnLst/>
              <a:rect l="l" t="t" r="r" b="b"/>
              <a:pathLst>
                <a:path w="19" h="578" extrusionOk="0">
                  <a:moveTo>
                    <a:pt x="19" y="1"/>
                  </a:moveTo>
                  <a:lnTo>
                    <a:pt x="0" y="19"/>
                  </a:lnTo>
                  <a:lnTo>
                    <a:pt x="0" y="541"/>
                  </a:lnTo>
                  <a:lnTo>
                    <a:pt x="19" y="57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58"/>
            <p:cNvSpPr/>
            <p:nvPr/>
          </p:nvSpPr>
          <p:spPr>
            <a:xfrm>
              <a:off x="2837100" y="2943325"/>
              <a:ext cx="975" cy="15375"/>
            </a:xfrm>
            <a:custGeom>
              <a:avLst/>
              <a:gdLst/>
              <a:ahLst/>
              <a:cxnLst/>
              <a:rect l="l" t="t" r="r" b="b"/>
              <a:pathLst>
                <a:path w="39" h="615" extrusionOk="0">
                  <a:moveTo>
                    <a:pt x="38" y="0"/>
                  </a:moveTo>
                  <a:lnTo>
                    <a:pt x="1" y="19"/>
                  </a:lnTo>
                  <a:lnTo>
                    <a:pt x="1" y="596"/>
                  </a:lnTo>
                  <a:lnTo>
                    <a:pt x="38" y="61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58"/>
            <p:cNvSpPr/>
            <p:nvPr/>
          </p:nvSpPr>
          <p:spPr>
            <a:xfrm>
              <a:off x="2838050" y="2942850"/>
              <a:ext cx="475" cy="16300"/>
            </a:xfrm>
            <a:custGeom>
              <a:avLst/>
              <a:gdLst/>
              <a:ahLst/>
              <a:cxnLst/>
              <a:rect l="l" t="t" r="r" b="b"/>
              <a:pathLst>
                <a:path w="19" h="652" extrusionOk="0">
                  <a:moveTo>
                    <a:pt x="19" y="1"/>
                  </a:moveTo>
                  <a:lnTo>
                    <a:pt x="0" y="19"/>
                  </a:lnTo>
                  <a:lnTo>
                    <a:pt x="0" y="633"/>
                  </a:lnTo>
                  <a:lnTo>
                    <a:pt x="19" y="65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58"/>
            <p:cNvSpPr/>
            <p:nvPr/>
          </p:nvSpPr>
          <p:spPr>
            <a:xfrm>
              <a:off x="2838500" y="2942375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19" y="1"/>
                  </a:moveTo>
                  <a:lnTo>
                    <a:pt x="1" y="20"/>
                  </a:lnTo>
                  <a:lnTo>
                    <a:pt x="1" y="671"/>
                  </a:lnTo>
                  <a:lnTo>
                    <a:pt x="19" y="69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58"/>
            <p:cNvSpPr/>
            <p:nvPr/>
          </p:nvSpPr>
          <p:spPr>
            <a:xfrm>
              <a:off x="2838975" y="2941925"/>
              <a:ext cx="475" cy="18175"/>
            </a:xfrm>
            <a:custGeom>
              <a:avLst/>
              <a:gdLst/>
              <a:ahLst/>
              <a:cxnLst/>
              <a:rect l="l" t="t" r="r" b="b"/>
              <a:pathLst>
                <a:path w="19" h="727" extrusionOk="0">
                  <a:moveTo>
                    <a:pt x="19" y="0"/>
                  </a:moveTo>
                  <a:lnTo>
                    <a:pt x="0" y="19"/>
                  </a:lnTo>
                  <a:lnTo>
                    <a:pt x="0" y="708"/>
                  </a:lnTo>
                  <a:lnTo>
                    <a:pt x="19" y="72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58"/>
            <p:cNvSpPr/>
            <p:nvPr/>
          </p:nvSpPr>
          <p:spPr>
            <a:xfrm>
              <a:off x="2839425" y="2941000"/>
              <a:ext cx="500" cy="19550"/>
            </a:xfrm>
            <a:custGeom>
              <a:avLst/>
              <a:gdLst/>
              <a:ahLst/>
              <a:cxnLst/>
              <a:rect l="l" t="t" r="r" b="b"/>
              <a:pathLst>
                <a:path w="20" h="782" extrusionOk="0">
                  <a:moveTo>
                    <a:pt x="20" y="0"/>
                  </a:moveTo>
                  <a:lnTo>
                    <a:pt x="1" y="37"/>
                  </a:lnTo>
                  <a:lnTo>
                    <a:pt x="1" y="763"/>
                  </a:lnTo>
                  <a:lnTo>
                    <a:pt x="20" y="782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58"/>
            <p:cNvSpPr/>
            <p:nvPr/>
          </p:nvSpPr>
          <p:spPr>
            <a:xfrm>
              <a:off x="2839900" y="2940525"/>
              <a:ext cx="500" cy="20950"/>
            </a:xfrm>
            <a:custGeom>
              <a:avLst/>
              <a:gdLst/>
              <a:ahLst/>
              <a:cxnLst/>
              <a:rect l="l" t="t" r="r" b="b"/>
              <a:pathLst>
                <a:path w="20" h="838" extrusionOk="0">
                  <a:moveTo>
                    <a:pt x="19" y="1"/>
                  </a:moveTo>
                  <a:lnTo>
                    <a:pt x="1" y="19"/>
                  </a:lnTo>
                  <a:lnTo>
                    <a:pt x="1" y="801"/>
                  </a:lnTo>
                  <a:lnTo>
                    <a:pt x="19" y="83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58"/>
            <p:cNvSpPr/>
            <p:nvPr/>
          </p:nvSpPr>
          <p:spPr>
            <a:xfrm>
              <a:off x="2840375" y="2940050"/>
              <a:ext cx="950" cy="21900"/>
            </a:xfrm>
            <a:custGeom>
              <a:avLst/>
              <a:gdLst/>
              <a:ahLst/>
              <a:cxnLst/>
              <a:rect l="l" t="t" r="r" b="b"/>
              <a:pathLst>
                <a:path w="38" h="876" extrusionOk="0">
                  <a:moveTo>
                    <a:pt x="37" y="1"/>
                  </a:moveTo>
                  <a:lnTo>
                    <a:pt x="0" y="20"/>
                  </a:lnTo>
                  <a:lnTo>
                    <a:pt x="0" y="857"/>
                  </a:lnTo>
                  <a:lnTo>
                    <a:pt x="37" y="876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58"/>
            <p:cNvSpPr/>
            <p:nvPr/>
          </p:nvSpPr>
          <p:spPr>
            <a:xfrm>
              <a:off x="2841300" y="2939600"/>
              <a:ext cx="475" cy="22825"/>
            </a:xfrm>
            <a:custGeom>
              <a:avLst/>
              <a:gdLst/>
              <a:ahLst/>
              <a:cxnLst/>
              <a:rect l="l" t="t" r="r" b="b"/>
              <a:pathLst>
                <a:path w="19" h="913" extrusionOk="0">
                  <a:moveTo>
                    <a:pt x="19" y="0"/>
                  </a:moveTo>
                  <a:lnTo>
                    <a:pt x="0" y="19"/>
                  </a:lnTo>
                  <a:lnTo>
                    <a:pt x="0" y="894"/>
                  </a:lnTo>
                  <a:lnTo>
                    <a:pt x="19" y="91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58"/>
            <p:cNvSpPr/>
            <p:nvPr/>
          </p:nvSpPr>
          <p:spPr>
            <a:xfrm>
              <a:off x="2841750" y="2939125"/>
              <a:ext cx="500" cy="23750"/>
            </a:xfrm>
            <a:custGeom>
              <a:avLst/>
              <a:gdLst/>
              <a:ahLst/>
              <a:cxnLst/>
              <a:rect l="l" t="t" r="r" b="b"/>
              <a:pathLst>
                <a:path w="20" h="950" extrusionOk="0">
                  <a:moveTo>
                    <a:pt x="20" y="1"/>
                  </a:moveTo>
                  <a:lnTo>
                    <a:pt x="1" y="19"/>
                  </a:lnTo>
                  <a:lnTo>
                    <a:pt x="1" y="931"/>
                  </a:lnTo>
                  <a:lnTo>
                    <a:pt x="20" y="950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58"/>
            <p:cNvSpPr/>
            <p:nvPr/>
          </p:nvSpPr>
          <p:spPr>
            <a:xfrm>
              <a:off x="2842225" y="2938675"/>
              <a:ext cx="500" cy="24675"/>
            </a:xfrm>
            <a:custGeom>
              <a:avLst/>
              <a:gdLst/>
              <a:ahLst/>
              <a:cxnLst/>
              <a:rect l="l" t="t" r="r" b="b"/>
              <a:pathLst>
                <a:path w="20" h="987" extrusionOk="0">
                  <a:moveTo>
                    <a:pt x="19" y="0"/>
                  </a:moveTo>
                  <a:lnTo>
                    <a:pt x="1" y="19"/>
                  </a:lnTo>
                  <a:lnTo>
                    <a:pt x="1" y="968"/>
                  </a:lnTo>
                  <a:lnTo>
                    <a:pt x="19" y="98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58"/>
            <p:cNvSpPr/>
            <p:nvPr/>
          </p:nvSpPr>
          <p:spPr>
            <a:xfrm>
              <a:off x="2842700" y="2937725"/>
              <a:ext cx="475" cy="26100"/>
            </a:xfrm>
            <a:custGeom>
              <a:avLst/>
              <a:gdLst/>
              <a:ahLst/>
              <a:cxnLst/>
              <a:rect l="l" t="t" r="r" b="b"/>
              <a:pathLst>
                <a:path w="19" h="1044" extrusionOk="0">
                  <a:moveTo>
                    <a:pt x="19" y="1"/>
                  </a:moveTo>
                  <a:lnTo>
                    <a:pt x="0" y="38"/>
                  </a:lnTo>
                  <a:lnTo>
                    <a:pt x="0" y="1024"/>
                  </a:lnTo>
                  <a:lnTo>
                    <a:pt x="19" y="104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58"/>
            <p:cNvSpPr/>
            <p:nvPr/>
          </p:nvSpPr>
          <p:spPr>
            <a:xfrm>
              <a:off x="2843150" y="2937275"/>
              <a:ext cx="500" cy="27475"/>
            </a:xfrm>
            <a:custGeom>
              <a:avLst/>
              <a:gdLst/>
              <a:ahLst/>
              <a:cxnLst/>
              <a:rect l="l" t="t" r="r" b="b"/>
              <a:pathLst>
                <a:path w="20" h="1099" extrusionOk="0">
                  <a:moveTo>
                    <a:pt x="19" y="0"/>
                  </a:moveTo>
                  <a:lnTo>
                    <a:pt x="1" y="19"/>
                  </a:lnTo>
                  <a:lnTo>
                    <a:pt x="1" y="1061"/>
                  </a:lnTo>
                  <a:lnTo>
                    <a:pt x="19" y="109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58"/>
            <p:cNvSpPr/>
            <p:nvPr/>
          </p:nvSpPr>
          <p:spPr>
            <a:xfrm>
              <a:off x="2843625" y="2936800"/>
              <a:ext cx="950" cy="28400"/>
            </a:xfrm>
            <a:custGeom>
              <a:avLst/>
              <a:gdLst/>
              <a:ahLst/>
              <a:cxnLst/>
              <a:rect l="l" t="t" r="r" b="b"/>
              <a:pathLst>
                <a:path w="38" h="1136" extrusionOk="0">
                  <a:moveTo>
                    <a:pt x="38" y="1"/>
                  </a:moveTo>
                  <a:lnTo>
                    <a:pt x="0" y="19"/>
                  </a:lnTo>
                  <a:lnTo>
                    <a:pt x="0" y="1117"/>
                  </a:lnTo>
                  <a:lnTo>
                    <a:pt x="38" y="1136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58"/>
            <p:cNvSpPr/>
            <p:nvPr/>
          </p:nvSpPr>
          <p:spPr>
            <a:xfrm>
              <a:off x="2844550" y="2936350"/>
              <a:ext cx="500" cy="29325"/>
            </a:xfrm>
            <a:custGeom>
              <a:avLst/>
              <a:gdLst/>
              <a:ahLst/>
              <a:cxnLst/>
              <a:rect l="l" t="t" r="r" b="b"/>
              <a:pathLst>
                <a:path w="20" h="1173" extrusionOk="0">
                  <a:moveTo>
                    <a:pt x="19" y="0"/>
                  </a:moveTo>
                  <a:lnTo>
                    <a:pt x="1" y="19"/>
                  </a:lnTo>
                  <a:lnTo>
                    <a:pt x="1" y="1154"/>
                  </a:lnTo>
                  <a:lnTo>
                    <a:pt x="19" y="117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58"/>
            <p:cNvSpPr/>
            <p:nvPr/>
          </p:nvSpPr>
          <p:spPr>
            <a:xfrm>
              <a:off x="2845025" y="2935875"/>
              <a:ext cx="475" cy="30275"/>
            </a:xfrm>
            <a:custGeom>
              <a:avLst/>
              <a:gdLst/>
              <a:ahLst/>
              <a:cxnLst/>
              <a:rect l="l" t="t" r="r" b="b"/>
              <a:pathLst>
                <a:path w="19" h="1211" extrusionOk="0">
                  <a:moveTo>
                    <a:pt x="19" y="0"/>
                  </a:moveTo>
                  <a:lnTo>
                    <a:pt x="0" y="19"/>
                  </a:lnTo>
                  <a:lnTo>
                    <a:pt x="0" y="1192"/>
                  </a:lnTo>
                  <a:lnTo>
                    <a:pt x="19" y="121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58"/>
            <p:cNvSpPr/>
            <p:nvPr/>
          </p:nvSpPr>
          <p:spPr>
            <a:xfrm>
              <a:off x="2845475" y="2935400"/>
              <a:ext cx="500" cy="31200"/>
            </a:xfrm>
            <a:custGeom>
              <a:avLst/>
              <a:gdLst/>
              <a:ahLst/>
              <a:cxnLst/>
              <a:rect l="l" t="t" r="r" b="b"/>
              <a:pathLst>
                <a:path w="20" h="1248" extrusionOk="0">
                  <a:moveTo>
                    <a:pt x="19" y="1"/>
                  </a:moveTo>
                  <a:lnTo>
                    <a:pt x="1" y="19"/>
                  </a:lnTo>
                  <a:lnTo>
                    <a:pt x="1" y="1229"/>
                  </a:lnTo>
                  <a:lnTo>
                    <a:pt x="19" y="124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58"/>
            <p:cNvSpPr/>
            <p:nvPr/>
          </p:nvSpPr>
          <p:spPr>
            <a:xfrm>
              <a:off x="2845950" y="2934475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9" y="1"/>
                  </a:moveTo>
                  <a:lnTo>
                    <a:pt x="0" y="38"/>
                  </a:lnTo>
                  <a:lnTo>
                    <a:pt x="0" y="1285"/>
                  </a:lnTo>
                  <a:lnTo>
                    <a:pt x="19" y="130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58"/>
            <p:cNvSpPr/>
            <p:nvPr/>
          </p:nvSpPr>
          <p:spPr>
            <a:xfrm>
              <a:off x="2846425" y="2934000"/>
              <a:ext cx="475" cy="34000"/>
            </a:xfrm>
            <a:custGeom>
              <a:avLst/>
              <a:gdLst/>
              <a:ahLst/>
              <a:cxnLst/>
              <a:rect l="l" t="t" r="r" b="b"/>
              <a:pathLst>
                <a:path w="19" h="1360" extrusionOk="0">
                  <a:moveTo>
                    <a:pt x="19" y="1"/>
                  </a:moveTo>
                  <a:lnTo>
                    <a:pt x="0" y="20"/>
                  </a:lnTo>
                  <a:lnTo>
                    <a:pt x="0" y="1322"/>
                  </a:lnTo>
                  <a:lnTo>
                    <a:pt x="19" y="136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58"/>
            <p:cNvSpPr/>
            <p:nvPr/>
          </p:nvSpPr>
          <p:spPr>
            <a:xfrm>
              <a:off x="2846875" y="2933550"/>
              <a:ext cx="950" cy="34925"/>
            </a:xfrm>
            <a:custGeom>
              <a:avLst/>
              <a:gdLst/>
              <a:ahLst/>
              <a:cxnLst/>
              <a:rect l="l" t="t" r="r" b="b"/>
              <a:pathLst>
                <a:path w="38" h="1397" extrusionOk="0">
                  <a:moveTo>
                    <a:pt x="38" y="0"/>
                  </a:moveTo>
                  <a:lnTo>
                    <a:pt x="1" y="19"/>
                  </a:lnTo>
                  <a:lnTo>
                    <a:pt x="1" y="1378"/>
                  </a:lnTo>
                  <a:lnTo>
                    <a:pt x="38" y="1396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58"/>
            <p:cNvSpPr/>
            <p:nvPr/>
          </p:nvSpPr>
          <p:spPr>
            <a:xfrm>
              <a:off x="2847800" y="2933075"/>
              <a:ext cx="500" cy="35850"/>
            </a:xfrm>
            <a:custGeom>
              <a:avLst/>
              <a:gdLst/>
              <a:ahLst/>
              <a:cxnLst/>
              <a:rect l="l" t="t" r="r" b="b"/>
              <a:pathLst>
                <a:path w="20" h="1434" extrusionOk="0">
                  <a:moveTo>
                    <a:pt x="20" y="1"/>
                  </a:moveTo>
                  <a:lnTo>
                    <a:pt x="1" y="19"/>
                  </a:lnTo>
                  <a:lnTo>
                    <a:pt x="1" y="1415"/>
                  </a:lnTo>
                  <a:lnTo>
                    <a:pt x="20" y="1434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58"/>
            <p:cNvSpPr/>
            <p:nvPr/>
          </p:nvSpPr>
          <p:spPr>
            <a:xfrm>
              <a:off x="2848275" y="2932625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9" y="0"/>
                  </a:moveTo>
                  <a:lnTo>
                    <a:pt x="1" y="19"/>
                  </a:lnTo>
                  <a:lnTo>
                    <a:pt x="1" y="1452"/>
                  </a:lnTo>
                  <a:lnTo>
                    <a:pt x="19" y="147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58"/>
            <p:cNvSpPr/>
            <p:nvPr/>
          </p:nvSpPr>
          <p:spPr>
            <a:xfrm>
              <a:off x="2848750" y="2932150"/>
              <a:ext cx="475" cy="37700"/>
            </a:xfrm>
            <a:custGeom>
              <a:avLst/>
              <a:gdLst/>
              <a:ahLst/>
              <a:cxnLst/>
              <a:rect l="l" t="t" r="r" b="b"/>
              <a:pathLst>
                <a:path w="19" h="1508" extrusionOk="0">
                  <a:moveTo>
                    <a:pt x="19" y="1"/>
                  </a:moveTo>
                  <a:lnTo>
                    <a:pt x="0" y="19"/>
                  </a:lnTo>
                  <a:lnTo>
                    <a:pt x="0" y="1489"/>
                  </a:lnTo>
                  <a:lnTo>
                    <a:pt x="19" y="150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58"/>
            <p:cNvSpPr/>
            <p:nvPr/>
          </p:nvSpPr>
          <p:spPr>
            <a:xfrm>
              <a:off x="2849200" y="2931225"/>
              <a:ext cx="500" cy="39100"/>
            </a:xfrm>
            <a:custGeom>
              <a:avLst/>
              <a:gdLst/>
              <a:ahLst/>
              <a:cxnLst/>
              <a:rect l="l" t="t" r="r" b="b"/>
              <a:pathLst>
                <a:path w="20" h="1564" extrusionOk="0">
                  <a:moveTo>
                    <a:pt x="19" y="0"/>
                  </a:moveTo>
                  <a:lnTo>
                    <a:pt x="1" y="38"/>
                  </a:lnTo>
                  <a:lnTo>
                    <a:pt x="1" y="1545"/>
                  </a:lnTo>
                  <a:lnTo>
                    <a:pt x="19" y="156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58"/>
            <p:cNvSpPr/>
            <p:nvPr/>
          </p:nvSpPr>
          <p:spPr>
            <a:xfrm>
              <a:off x="2849675" y="2930750"/>
              <a:ext cx="475" cy="40500"/>
            </a:xfrm>
            <a:custGeom>
              <a:avLst/>
              <a:gdLst/>
              <a:ahLst/>
              <a:cxnLst/>
              <a:rect l="l" t="t" r="r" b="b"/>
              <a:pathLst>
                <a:path w="19" h="1620" extrusionOk="0">
                  <a:moveTo>
                    <a:pt x="19" y="1"/>
                  </a:moveTo>
                  <a:lnTo>
                    <a:pt x="0" y="19"/>
                  </a:lnTo>
                  <a:lnTo>
                    <a:pt x="0" y="1583"/>
                  </a:lnTo>
                  <a:lnTo>
                    <a:pt x="19" y="162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58"/>
            <p:cNvSpPr/>
            <p:nvPr/>
          </p:nvSpPr>
          <p:spPr>
            <a:xfrm>
              <a:off x="2850125" y="2930300"/>
              <a:ext cx="975" cy="41425"/>
            </a:xfrm>
            <a:custGeom>
              <a:avLst/>
              <a:gdLst/>
              <a:ahLst/>
              <a:cxnLst/>
              <a:rect l="l" t="t" r="r" b="b"/>
              <a:pathLst>
                <a:path w="39" h="1657" extrusionOk="0">
                  <a:moveTo>
                    <a:pt x="38" y="0"/>
                  </a:moveTo>
                  <a:lnTo>
                    <a:pt x="1" y="19"/>
                  </a:lnTo>
                  <a:lnTo>
                    <a:pt x="1" y="1638"/>
                  </a:lnTo>
                  <a:lnTo>
                    <a:pt x="38" y="1656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58"/>
            <p:cNvSpPr/>
            <p:nvPr/>
          </p:nvSpPr>
          <p:spPr>
            <a:xfrm>
              <a:off x="2851075" y="2929825"/>
              <a:ext cx="475" cy="42375"/>
            </a:xfrm>
            <a:custGeom>
              <a:avLst/>
              <a:gdLst/>
              <a:ahLst/>
              <a:cxnLst/>
              <a:rect l="l" t="t" r="r" b="b"/>
              <a:pathLst>
                <a:path w="19" h="1695" extrusionOk="0">
                  <a:moveTo>
                    <a:pt x="19" y="0"/>
                  </a:moveTo>
                  <a:lnTo>
                    <a:pt x="0" y="19"/>
                  </a:lnTo>
                  <a:lnTo>
                    <a:pt x="0" y="1675"/>
                  </a:lnTo>
                  <a:lnTo>
                    <a:pt x="19" y="169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58"/>
            <p:cNvSpPr/>
            <p:nvPr/>
          </p:nvSpPr>
          <p:spPr>
            <a:xfrm>
              <a:off x="2851525" y="2929350"/>
              <a:ext cx="500" cy="43300"/>
            </a:xfrm>
            <a:custGeom>
              <a:avLst/>
              <a:gdLst/>
              <a:ahLst/>
              <a:cxnLst/>
              <a:rect l="l" t="t" r="r" b="b"/>
              <a:pathLst>
                <a:path w="20" h="1732" extrusionOk="0">
                  <a:moveTo>
                    <a:pt x="19" y="1"/>
                  </a:moveTo>
                  <a:lnTo>
                    <a:pt x="1" y="19"/>
                  </a:lnTo>
                  <a:lnTo>
                    <a:pt x="1" y="1713"/>
                  </a:lnTo>
                  <a:lnTo>
                    <a:pt x="19" y="173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58"/>
            <p:cNvSpPr/>
            <p:nvPr/>
          </p:nvSpPr>
          <p:spPr>
            <a:xfrm>
              <a:off x="2852000" y="2928900"/>
              <a:ext cx="475" cy="44225"/>
            </a:xfrm>
            <a:custGeom>
              <a:avLst/>
              <a:gdLst/>
              <a:ahLst/>
              <a:cxnLst/>
              <a:rect l="l" t="t" r="r" b="b"/>
              <a:pathLst>
                <a:path w="19" h="1769" extrusionOk="0">
                  <a:moveTo>
                    <a:pt x="19" y="0"/>
                  </a:moveTo>
                  <a:lnTo>
                    <a:pt x="0" y="19"/>
                  </a:lnTo>
                  <a:lnTo>
                    <a:pt x="0" y="1750"/>
                  </a:lnTo>
                  <a:lnTo>
                    <a:pt x="19" y="176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58"/>
            <p:cNvSpPr/>
            <p:nvPr/>
          </p:nvSpPr>
          <p:spPr>
            <a:xfrm>
              <a:off x="2852475" y="2927975"/>
              <a:ext cx="475" cy="45600"/>
            </a:xfrm>
            <a:custGeom>
              <a:avLst/>
              <a:gdLst/>
              <a:ahLst/>
              <a:cxnLst/>
              <a:rect l="l" t="t" r="r" b="b"/>
              <a:pathLst>
                <a:path w="19" h="1824" extrusionOk="0">
                  <a:moveTo>
                    <a:pt x="19" y="0"/>
                  </a:moveTo>
                  <a:lnTo>
                    <a:pt x="0" y="37"/>
                  </a:lnTo>
                  <a:lnTo>
                    <a:pt x="0" y="1805"/>
                  </a:lnTo>
                  <a:lnTo>
                    <a:pt x="19" y="182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58"/>
            <p:cNvSpPr/>
            <p:nvPr/>
          </p:nvSpPr>
          <p:spPr>
            <a:xfrm>
              <a:off x="2852925" y="2927500"/>
              <a:ext cx="500" cy="47025"/>
            </a:xfrm>
            <a:custGeom>
              <a:avLst/>
              <a:gdLst/>
              <a:ahLst/>
              <a:cxnLst/>
              <a:rect l="l" t="t" r="r" b="b"/>
              <a:pathLst>
                <a:path w="20" h="1881" extrusionOk="0">
                  <a:moveTo>
                    <a:pt x="19" y="0"/>
                  </a:moveTo>
                  <a:lnTo>
                    <a:pt x="1" y="19"/>
                  </a:lnTo>
                  <a:lnTo>
                    <a:pt x="1" y="1843"/>
                  </a:lnTo>
                  <a:lnTo>
                    <a:pt x="19" y="188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58"/>
            <p:cNvSpPr/>
            <p:nvPr/>
          </p:nvSpPr>
          <p:spPr>
            <a:xfrm>
              <a:off x="2853400" y="2927025"/>
              <a:ext cx="950" cy="47950"/>
            </a:xfrm>
            <a:custGeom>
              <a:avLst/>
              <a:gdLst/>
              <a:ahLst/>
              <a:cxnLst/>
              <a:rect l="l" t="t" r="r" b="b"/>
              <a:pathLst>
                <a:path w="38" h="1918" extrusionOk="0">
                  <a:moveTo>
                    <a:pt x="37" y="1"/>
                  </a:moveTo>
                  <a:lnTo>
                    <a:pt x="0" y="19"/>
                  </a:lnTo>
                  <a:lnTo>
                    <a:pt x="0" y="1899"/>
                  </a:lnTo>
                  <a:lnTo>
                    <a:pt x="37" y="1918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58"/>
            <p:cNvSpPr/>
            <p:nvPr/>
          </p:nvSpPr>
          <p:spPr>
            <a:xfrm>
              <a:off x="2854325" y="2926575"/>
              <a:ext cx="500" cy="48875"/>
            </a:xfrm>
            <a:custGeom>
              <a:avLst/>
              <a:gdLst/>
              <a:ahLst/>
              <a:cxnLst/>
              <a:rect l="l" t="t" r="r" b="b"/>
              <a:pathLst>
                <a:path w="20" h="1955" extrusionOk="0">
                  <a:moveTo>
                    <a:pt x="19" y="0"/>
                  </a:moveTo>
                  <a:lnTo>
                    <a:pt x="0" y="19"/>
                  </a:lnTo>
                  <a:lnTo>
                    <a:pt x="0" y="1936"/>
                  </a:lnTo>
                  <a:lnTo>
                    <a:pt x="19" y="195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58"/>
            <p:cNvSpPr/>
            <p:nvPr/>
          </p:nvSpPr>
          <p:spPr>
            <a:xfrm>
              <a:off x="2854800" y="2926100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19" y="1"/>
                  </a:moveTo>
                  <a:lnTo>
                    <a:pt x="0" y="19"/>
                  </a:lnTo>
                  <a:lnTo>
                    <a:pt x="0" y="1973"/>
                  </a:lnTo>
                  <a:lnTo>
                    <a:pt x="19" y="199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58"/>
            <p:cNvSpPr/>
            <p:nvPr/>
          </p:nvSpPr>
          <p:spPr>
            <a:xfrm>
              <a:off x="2855250" y="2925625"/>
              <a:ext cx="500" cy="50750"/>
            </a:xfrm>
            <a:custGeom>
              <a:avLst/>
              <a:gdLst/>
              <a:ahLst/>
              <a:cxnLst/>
              <a:rect l="l" t="t" r="r" b="b"/>
              <a:pathLst>
                <a:path w="20" h="2030" extrusionOk="0">
                  <a:moveTo>
                    <a:pt x="19" y="1"/>
                  </a:moveTo>
                  <a:lnTo>
                    <a:pt x="1" y="20"/>
                  </a:lnTo>
                  <a:lnTo>
                    <a:pt x="1" y="2011"/>
                  </a:lnTo>
                  <a:lnTo>
                    <a:pt x="19" y="203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58"/>
            <p:cNvSpPr/>
            <p:nvPr/>
          </p:nvSpPr>
          <p:spPr>
            <a:xfrm>
              <a:off x="2855725" y="2924700"/>
              <a:ext cx="475" cy="52150"/>
            </a:xfrm>
            <a:custGeom>
              <a:avLst/>
              <a:gdLst/>
              <a:ahLst/>
              <a:cxnLst/>
              <a:rect l="l" t="t" r="r" b="b"/>
              <a:pathLst>
                <a:path w="19" h="2086" extrusionOk="0">
                  <a:moveTo>
                    <a:pt x="19" y="1"/>
                  </a:moveTo>
                  <a:lnTo>
                    <a:pt x="0" y="38"/>
                  </a:lnTo>
                  <a:lnTo>
                    <a:pt x="0" y="2067"/>
                  </a:lnTo>
                  <a:lnTo>
                    <a:pt x="19" y="20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58"/>
            <p:cNvSpPr/>
            <p:nvPr/>
          </p:nvSpPr>
          <p:spPr>
            <a:xfrm>
              <a:off x="2856175" y="2924250"/>
              <a:ext cx="500" cy="53525"/>
            </a:xfrm>
            <a:custGeom>
              <a:avLst/>
              <a:gdLst/>
              <a:ahLst/>
              <a:cxnLst/>
              <a:rect l="l" t="t" r="r" b="b"/>
              <a:pathLst>
                <a:path w="20" h="2141" extrusionOk="0">
                  <a:moveTo>
                    <a:pt x="20" y="0"/>
                  </a:moveTo>
                  <a:lnTo>
                    <a:pt x="1" y="19"/>
                  </a:lnTo>
                  <a:lnTo>
                    <a:pt x="1" y="2103"/>
                  </a:lnTo>
                  <a:lnTo>
                    <a:pt x="20" y="2140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58"/>
            <p:cNvSpPr/>
            <p:nvPr/>
          </p:nvSpPr>
          <p:spPr>
            <a:xfrm>
              <a:off x="2856650" y="2923775"/>
              <a:ext cx="950" cy="54450"/>
            </a:xfrm>
            <a:custGeom>
              <a:avLst/>
              <a:gdLst/>
              <a:ahLst/>
              <a:cxnLst/>
              <a:rect l="l" t="t" r="r" b="b"/>
              <a:pathLst>
                <a:path w="38" h="2178" extrusionOk="0">
                  <a:moveTo>
                    <a:pt x="38" y="1"/>
                  </a:moveTo>
                  <a:lnTo>
                    <a:pt x="1" y="19"/>
                  </a:lnTo>
                  <a:lnTo>
                    <a:pt x="1" y="2159"/>
                  </a:lnTo>
                  <a:lnTo>
                    <a:pt x="38" y="2178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58"/>
            <p:cNvSpPr/>
            <p:nvPr/>
          </p:nvSpPr>
          <p:spPr>
            <a:xfrm>
              <a:off x="2857575" y="2923300"/>
              <a:ext cx="500" cy="55400"/>
            </a:xfrm>
            <a:custGeom>
              <a:avLst/>
              <a:gdLst/>
              <a:ahLst/>
              <a:cxnLst/>
              <a:rect l="l" t="t" r="r" b="b"/>
              <a:pathLst>
                <a:path w="20" h="2216" extrusionOk="0">
                  <a:moveTo>
                    <a:pt x="19" y="1"/>
                  </a:moveTo>
                  <a:lnTo>
                    <a:pt x="1" y="20"/>
                  </a:lnTo>
                  <a:lnTo>
                    <a:pt x="1" y="2197"/>
                  </a:lnTo>
                  <a:lnTo>
                    <a:pt x="19" y="221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58"/>
            <p:cNvSpPr/>
            <p:nvPr/>
          </p:nvSpPr>
          <p:spPr>
            <a:xfrm>
              <a:off x="2858050" y="2922850"/>
              <a:ext cx="475" cy="56325"/>
            </a:xfrm>
            <a:custGeom>
              <a:avLst/>
              <a:gdLst/>
              <a:ahLst/>
              <a:cxnLst/>
              <a:rect l="l" t="t" r="r" b="b"/>
              <a:pathLst>
                <a:path w="19" h="2253" extrusionOk="0">
                  <a:moveTo>
                    <a:pt x="19" y="0"/>
                  </a:moveTo>
                  <a:lnTo>
                    <a:pt x="0" y="19"/>
                  </a:lnTo>
                  <a:lnTo>
                    <a:pt x="0" y="2234"/>
                  </a:lnTo>
                  <a:lnTo>
                    <a:pt x="19" y="225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58"/>
            <p:cNvSpPr/>
            <p:nvPr/>
          </p:nvSpPr>
          <p:spPr>
            <a:xfrm>
              <a:off x="2858500" y="2922375"/>
              <a:ext cx="500" cy="57250"/>
            </a:xfrm>
            <a:custGeom>
              <a:avLst/>
              <a:gdLst/>
              <a:ahLst/>
              <a:cxnLst/>
              <a:rect l="l" t="t" r="r" b="b"/>
              <a:pathLst>
                <a:path w="20" h="2290" extrusionOk="0">
                  <a:moveTo>
                    <a:pt x="20" y="1"/>
                  </a:moveTo>
                  <a:lnTo>
                    <a:pt x="1" y="19"/>
                  </a:lnTo>
                  <a:lnTo>
                    <a:pt x="1" y="2271"/>
                  </a:lnTo>
                  <a:lnTo>
                    <a:pt x="20" y="2290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58"/>
            <p:cNvSpPr/>
            <p:nvPr/>
          </p:nvSpPr>
          <p:spPr>
            <a:xfrm>
              <a:off x="2858975" y="2921925"/>
              <a:ext cx="500" cy="58175"/>
            </a:xfrm>
            <a:custGeom>
              <a:avLst/>
              <a:gdLst/>
              <a:ahLst/>
              <a:cxnLst/>
              <a:rect l="l" t="t" r="r" b="b"/>
              <a:pathLst>
                <a:path w="20" h="2327" extrusionOk="0">
                  <a:moveTo>
                    <a:pt x="19" y="0"/>
                  </a:moveTo>
                  <a:lnTo>
                    <a:pt x="1" y="19"/>
                  </a:lnTo>
                  <a:lnTo>
                    <a:pt x="1" y="2308"/>
                  </a:lnTo>
                  <a:lnTo>
                    <a:pt x="19" y="2326"/>
                  </a:lnTo>
                  <a:lnTo>
                    <a:pt x="19" y="2308"/>
                  </a:lnTo>
                  <a:lnTo>
                    <a:pt x="19" y="19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58"/>
            <p:cNvSpPr/>
            <p:nvPr/>
          </p:nvSpPr>
          <p:spPr>
            <a:xfrm>
              <a:off x="2859450" y="2922375"/>
              <a:ext cx="475" cy="57250"/>
            </a:xfrm>
            <a:custGeom>
              <a:avLst/>
              <a:gdLst/>
              <a:ahLst/>
              <a:cxnLst/>
              <a:rect l="l" t="t" r="r" b="b"/>
              <a:pathLst>
                <a:path w="19" h="2290" extrusionOk="0">
                  <a:moveTo>
                    <a:pt x="0" y="1"/>
                  </a:moveTo>
                  <a:lnTo>
                    <a:pt x="0" y="2290"/>
                  </a:lnTo>
                  <a:lnTo>
                    <a:pt x="19" y="2271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58"/>
            <p:cNvSpPr/>
            <p:nvPr/>
          </p:nvSpPr>
          <p:spPr>
            <a:xfrm>
              <a:off x="2859900" y="2922850"/>
              <a:ext cx="950" cy="56325"/>
            </a:xfrm>
            <a:custGeom>
              <a:avLst/>
              <a:gdLst/>
              <a:ahLst/>
              <a:cxnLst/>
              <a:rect l="l" t="t" r="r" b="b"/>
              <a:pathLst>
                <a:path w="38" h="2253" extrusionOk="0">
                  <a:moveTo>
                    <a:pt x="1" y="0"/>
                  </a:moveTo>
                  <a:lnTo>
                    <a:pt x="1" y="2252"/>
                  </a:lnTo>
                  <a:lnTo>
                    <a:pt x="38" y="2234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58"/>
            <p:cNvSpPr/>
            <p:nvPr/>
          </p:nvSpPr>
          <p:spPr>
            <a:xfrm>
              <a:off x="2860850" y="2923300"/>
              <a:ext cx="475" cy="55400"/>
            </a:xfrm>
            <a:custGeom>
              <a:avLst/>
              <a:gdLst/>
              <a:ahLst/>
              <a:cxnLst/>
              <a:rect l="l" t="t" r="r" b="b"/>
              <a:pathLst>
                <a:path w="19" h="2216" extrusionOk="0">
                  <a:moveTo>
                    <a:pt x="0" y="1"/>
                  </a:moveTo>
                  <a:lnTo>
                    <a:pt x="0" y="2216"/>
                  </a:lnTo>
                  <a:lnTo>
                    <a:pt x="19" y="2197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58"/>
            <p:cNvSpPr/>
            <p:nvPr/>
          </p:nvSpPr>
          <p:spPr>
            <a:xfrm>
              <a:off x="2861300" y="2923775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" y="1"/>
                  </a:moveTo>
                  <a:lnTo>
                    <a:pt x="1" y="2178"/>
                  </a:lnTo>
                  <a:lnTo>
                    <a:pt x="19" y="215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58"/>
            <p:cNvSpPr/>
            <p:nvPr/>
          </p:nvSpPr>
          <p:spPr>
            <a:xfrm>
              <a:off x="2861775" y="2924250"/>
              <a:ext cx="475" cy="53525"/>
            </a:xfrm>
            <a:custGeom>
              <a:avLst/>
              <a:gdLst/>
              <a:ahLst/>
              <a:cxnLst/>
              <a:rect l="l" t="t" r="r" b="b"/>
              <a:pathLst>
                <a:path w="19" h="2141" extrusionOk="0">
                  <a:moveTo>
                    <a:pt x="0" y="0"/>
                  </a:moveTo>
                  <a:lnTo>
                    <a:pt x="0" y="2140"/>
                  </a:lnTo>
                  <a:lnTo>
                    <a:pt x="19" y="210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58"/>
            <p:cNvSpPr/>
            <p:nvPr/>
          </p:nvSpPr>
          <p:spPr>
            <a:xfrm>
              <a:off x="2862225" y="2924700"/>
              <a:ext cx="500" cy="52150"/>
            </a:xfrm>
            <a:custGeom>
              <a:avLst/>
              <a:gdLst/>
              <a:ahLst/>
              <a:cxnLst/>
              <a:rect l="l" t="t" r="r" b="b"/>
              <a:pathLst>
                <a:path w="20" h="2086" extrusionOk="0">
                  <a:moveTo>
                    <a:pt x="1" y="1"/>
                  </a:moveTo>
                  <a:lnTo>
                    <a:pt x="1" y="2085"/>
                  </a:lnTo>
                  <a:lnTo>
                    <a:pt x="19" y="2067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58"/>
            <p:cNvSpPr/>
            <p:nvPr/>
          </p:nvSpPr>
          <p:spPr>
            <a:xfrm>
              <a:off x="2862700" y="2925625"/>
              <a:ext cx="950" cy="50750"/>
            </a:xfrm>
            <a:custGeom>
              <a:avLst/>
              <a:gdLst/>
              <a:ahLst/>
              <a:cxnLst/>
              <a:rect l="l" t="t" r="r" b="b"/>
              <a:pathLst>
                <a:path w="38" h="2030" extrusionOk="0">
                  <a:moveTo>
                    <a:pt x="0" y="1"/>
                  </a:moveTo>
                  <a:lnTo>
                    <a:pt x="0" y="2030"/>
                  </a:lnTo>
                  <a:lnTo>
                    <a:pt x="38" y="2011"/>
                  </a:lnTo>
                  <a:lnTo>
                    <a:pt x="38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58"/>
            <p:cNvSpPr/>
            <p:nvPr/>
          </p:nvSpPr>
          <p:spPr>
            <a:xfrm>
              <a:off x="2863625" y="2926100"/>
              <a:ext cx="500" cy="49800"/>
            </a:xfrm>
            <a:custGeom>
              <a:avLst/>
              <a:gdLst/>
              <a:ahLst/>
              <a:cxnLst/>
              <a:rect l="l" t="t" r="r" b="b"/>
              <a:pathLst>
                <a:path w="20" h="1992" extrusionOk="0">
                  <a:moveTo>
                    <a:pt x="1" y="1"/>
                  </a:moveTo>
                  <a:lnTo>
                    <a:pt x="1" y="1992"/>
                  </a:lnTo>
                  <a:lnTo>
                    <a:pt x="19" y="197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58"/>
            <p:cNvSpPr/>
            <p:nvPr/>
          </p:nvSpPr>
          <p:spPr>
            <a:xfrm>
              <a:off x="2864100" y="2926575"/>
              <a:ext cx="475" cy="48875"/>
            </a:xfrm>
            <a:custGeom>
              <a:avLst/>
              <a:gdLst/>
              <a:ahLst/>
              <a:cxnLst/>
              <a:rect l="l" t="t" r="r" b="b"/>
              <a:pathLst>
                <a:path w="19" h="1955" extrusionOk="0">
                  <a:moveTo>
                    <a:pt x="0" y="0"/>
                  </a:moveTo>
                  <a:lnTo>
                    <a:pt x="0" y="1954"/>
                  </a:lnTo>
                  <a:lnTo>
                    <a:pt x="19" y="193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58"/>
            <p:cNvSpPr/>
            <p:nvPr/>
          </p:nvSpPr>
          <p:spPr>
            <a:xfrm>
              <a:off x="2864550" y="2927025"/>
              <a:ext cx="500" cy="47950"/>
            </a:xfrm>
            <a:custGeom>
              <a:avLst/>
              <a:gdLst/>
              <a:ahLst/>
              <a:cxnLst/>
              <a:rect l="l" t="t" r="r" b="b"/>
              <a:pathLst>
                <a:path w="20" h="1918" extrusionOk="0">
                  <a:moveTo>
                    <a:pt x="1" y="1"/>
                  </a:moveTo>
                  <a:lnTo>
                    <a:pt x="1" y="1918"/>
                  </a:lnTo>
                  <a:lnTo>
                    <a:pt x="19" y="189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58"/>
            <p:cNvSpPr/>
            <p:nvPr/>
          </p:nvSpPr>
          <p:spPr>
            <a:xfrm>
              <a:off x="2865025" y="2927500"/>
              <a:ext cx="500" cy="47025"/>
            </a:xfrm>
            <a:custGeom>
              <a:avLst/>
              <a:gdLst/>
              <a:ahLst/>
              <a:cxnLst/>
              <a:rect l="l" t="t" r="r" b="b"/>
              <a:pathLst>
                <a:path w="20" h="1881" extrusionOk="0">
                  <a:moveTo>
                    <a:pt x="0" y="0"/>
                  </a:moveTo>
                  <a:lnTo>
                    <a:pt x="0" y="1880"/>
                  </a:lnTo>
                  <a:lnTo>
                    <a:pt x="19" y="184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58"/>
            <p:cNvSpPr/>
            <p:nvPr/>
          </p:nvSpPr>
          <p:spPr>
            <a:xfrm>
              <a:off x="2865500" y="2927975"/>
              <a:ext cx="475" cy="45600"/>
            </a:xfrm>
            <a:custGeom>
              <a:avLst/>
              <a:gdLst/>
              <a:ahLst/>
              <a:cxnLst/>
              <a:rect l="l" t="t" r="r" b="b"/>
              <a:pathLst>
                <a:path w="19" h="1824" extrusionOk="0">
                  <a:moveTo>
                    <a:pt x="0" y="0"/>
                  </a:moveTo>
                  <a:lnTo>
                    <a:pt x="0" y="1824"/>
                  </a:lnTo>
                  <a:lnTo>
                    <a:pt x="19" y="1805"/>
                  </a:lnTo>
                  <a:lnTo>
                    <a:pt x="19" y="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58"/>
            <p:cNvSpPr/>
            <p:nvPr/>
          </p:nvSpPr>
          <p:spPr>
            <a:xfrm>
              <a:off x="2865950" y="2928900"/>
              <a:ext cx="950" cy="44225"/>
            </a:xfrm>
            <a:custGeom>
              <a:avLst/>
              <a:gdLst/>
              <a:ahLst/>
              <a:cxnLst/>
              <a:rect l="l" t="t" r="r" b="b"/>
              <a:pathLst>
                <a:path w="38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38" y="1750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58"/>
            <p:cNvSpPr/>
            <p:nvPr/>
          </p:nvSpPr>
          <p:spPr>
            <a:xfrm>
              <a:off x="2866875" y="2929350"/>
              <a:ext cx="500" cy="43300"/>
            </a:xfrm>
            <a:custGeom>
              <a:avLst/>
              <a:gdLst/>
              <a:ahLst/>
              <a:cxnLst/>
              <a:rect l="l" t="t" r="r" b="b"/>
              <a:pathLst>
                <a:path w="20" h="1732" extrusionOk="0">
                  <a:moveTo>
                    <a:pt x="1" y="1"/>
                  </a:moveTo>
                  <a:lnTo>
                    <a:pt x="1" y="1732"/>
                  </a:lnTo>
                  <a:lnTo>
                    <a:pt x="20" y="1713"/>
                  </a:lnTo>
                  <a:lnTo>
                    <a:pt x="20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58"/>
            <p:cNvSpPr/>
            <p:nvPr/>
          </p:nvSpPr>
          <p:spPr>
            <a:xfrm>
              <a:off x="2867350" y="2929825"/>
              <a:ext cx="500" cy="42375"/>
            </a:xfrm>
            <a:custGeom>
              <a:avLst/>
              <a:gdLst/>
              <a:ahLst/>
              <a:cxnLst/>
              <a:rect l="l" t="t" r="r" b="b"/>
              <a:pathLst>
                <a:path w="20" h="1695" extrusionOk="0">
                  <a:moveTo>
                    <a:pt x="1" y="0"/>
                  </a:moveTo>
                  <a:lnTo>
                    <a:pt x="1" y="1694"/>
                  </a:lnTo>
                  <a:lnTo>
                    <a:pt x="19" y="167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58"/>
            <p:cNvSpPr/>
            <p:nvPr/>
          </p:nvSpPr>
          <p:spPr>
            <a:xfrm>
              <a:off x="2867825" y="2930300"/>
              <a:ext cx="475" cy="41425"/>
            </a:xfrm>
            <a:custGeom>
              <a:avLst/>
              <a:gdLst/>
              <a:ahLst/>
              <a:cxnLst/>
              <a:rect l="l" t="t" r="r" b="b"/>
              <a:pathLst>
                <a:path w="19" h="1657" extrusionOk="0">
                  <a:moveTo>
                    <a:pt x="0" y="0"/>
                  </a:moveTo>
                  <a:lnTo>
                    <a:pt x="0" y="1656"/>
                  </a:lnTo>
                  <a:lnTo>
                    <a:pt x="19" y="1638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58"/>
            <p:cNvSpPr/>
            <p:nvPr/>
          </p:nvSpPr>
          <p:spPr>
            <a:xfrm>
              <a:off x="2868275" y="2930750"/>
              <a:ext cx="500" cy="40500"/>
            </a:xfrm>
            <a:custGeom>
              <a:avLst/>
              <a:gdLst/>
              <a:ahLst/>
              <a:cxnLst/>
              <a:rect l="l" t="t" r="r" b="b"/>
              <a:pathLst>
                <a:path w="20" h="1620" extrusionOk="0">
                  <a:moveTo>
                    <a:pt x="1" y="1"/>
                  </a:moveTo>
                  <a:lnTo>
                    <a:pt x="1" y="1620"/>
                  </a:lnTo>
                  <a:lnTo>
                    <a:pt x="19" y="158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58"/>
            <p:cNvSpPr/>
            <p:nvPr/>
          </p:nvSpPr>
          <p:spPr>
            <a:xfrm>
              <a:off x="2868750" y="2931225"/>
              <a:ext cx="475" cy="39100"/>
            </a:xfrm>
            <a:custGeom>
              <a:avLst/>
              <a:gdLst/>
              <a:ahLst/>
              <a:cxnLst/>
              <a:rect l="l" t="t" r="r" b="b"/>
              <a:pathLst>
                <a:path w="19" h="1564" extrusionOk="0">
                  <a:moveTo>
                    <a:pt x="0" y="0"/>
                  </a:moveTo>
                  <a:lnTo>
                    <a:pt x="0" y="1564"/>
                  </a:lnTo>
                  <a:lnTo>
                    <a:pt x="19" y="1545"/>
                  </a:lnTo>
                  <a:lnTo>
                    <a:pt x="19" y="3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58"/>
            <p:cNvSpPr/>
            <p:nvPr/>
          </p:nvSpPr>
          <p:spPr>
            <a:xfrm>
              <a:off x="2869200" y="2932150"/>
              <a:ext cx="975" cy="37700"/>
            </a:xfrm>
            <a:custGeom>
              <a:avLst/>
              <a:gdLst/>
              <a:ahLst/>
              <a:cxnLst/>
              <a:rect l="l" t="t" r="r" b="b"/>
              <a:pathLst>
                <a:path w="39" h="1508" extrusionOk="0">
                  <a:moveTo>
                    <a:pt x="1" y="1"/>
                  </a:moveTo>
                  <a:lnTo>
                    <a:pt x="1" y="1508"/>
                  </a:lnTo>
                  <a:lnTo>
                    <a:pt x="38" y="1489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58"/>
            <p:cNvSpPr/>
            <p:nvPr/>
          </p:nvSpPr>
          <p:spPr>
            <a:xfrm>
              <a:off x="2870150" y="2932625"/>
              <a:ext cx="475" cy="36775"/>
            </a:xfrm>
            <a:custGeom>
              <a:avLst/>
              <a:gdLst/>
              <a:ahLst/>
              <a:cxnLst/>
              <a:rect l="l" t="t" r="r" b="b"/>
              <a:pathLst>
                <a:path w="19" h="1471" extrusionOk="0">
                  <a:moveTo>
                    <a:pt x="0" y="0"/>
                  </a:moveTo>
                  <a:lnTo>
                    <a:pt x="0" y="1470"/>
                  </a:lnTo>
                  <a:lnTo>
                    <a:pt x="19" y="145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58"/>
            <p:cNvSpPr/>
            <p:nvPr/>
          </p:nvSpPr>
          <p:spPr>
            <a:xfrm>
              <a:off x="2870600" y="2933075"/>
              <a:ext cx="500" cy="35850"/>
            </a:xfrm>
            <a:custGeom>
              <a:avLst/>
              <a:gdLst/>
              <a:ahLst/>
              <a:cxnLst/>
              <a:rect l="l" t="t" r="r" b="b"/>
              <a:pathLst>
                <a:path w="20" h="1434" extrusionOk="0">
                  <a:moveTo>
                    <a:pt x="1" y="1"/>
                  </a:moveTo>
                  <a:lnTo>
                    <a:pt x="1" y="1434"/>
                  </a:lnTo>
                  <a:lnTo>
                    <a:pt x="19" y="1415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58"/>
            <p:cNvSpPr/>
            <p:nvPr/>
          </p:nvSpPr>
          <p:spPr>
            <a:xfrm>
              <a:off x="2871075" y="2933550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0" y="0"/>
                  </a:moveTo>
                  <a:lnTo>
                    <a:pt x="0" y="1396"/>
                  </a:lnTo>
                  <a:lnTo>
                    <a:pt x="19" y="1378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58"/>
            <p:cNvSpPr/>
            <p:nvPr/>
          </p:nvSpPr>
          <p:spPr>
            <a:xfrm>
              <a:off x="2871550" y="2934000"/>
              <a:ext cx="475" cy="34000"/>
            </a:xfrm>
            <a:custGeom>
              <a:avLst/>
              <a:gdLst/>
              <a:ahLst/>
              <a:cxnLst/>
              <a:rect l="l" t="t" r="r" b="b"/>
              <a:pathLst>
                <a:path w="19" h="1360" extrusionOk="0">
                  <a:moveTo>
                    <a:pt x="0" y="1"/>
                  </a:moveTo>
                  <a:lnTo>
                    <a:pt x="0" y="1360"/>
                  </a:lnTo>
                  <a:lnTo>
                    <a:pt x="19" y="1322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58"/>
            <p:cNvSpPr/>
            <p:nvPr/>
          </p:nvSpPr>
          <p:spPr>
            <a:xfrm>
              <a:off x="2872000" y="2934475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" y="1"/>
                  </a:moveTo>
                  <a:lnTo>
                    <a:pt x="1" y="1303"/>
                  </a:lnTo>
                  <a:lnTo>
                    <a:pt x="19" y="1285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58"/>
            <p:cNvSpPr/>
            <p:nvPr/>
          </p:nvSpPr>
          <p:spPr>
            <a:xfrm>
              <a:off x="2872475" y="2935400"/>
              <a:ext cx="950" cy="31200"/>
            </a:xfrm>
            <a:custGeom>
              <a:avLst/>
              <a:gdLst/>
              <a:ahLst/>
              <a:cxnLst/>
              <a:rect l="l" t="t" r="r" b="b"/>
              <a:pathLst>
                <a:path w="38" h="1248" extrusionOk="0">
                  <a:moveTo>
                    <a:pt x="0" y="1"/>
                  </a:moveTo>
                  <a:lnTo>
                    <a:pt x="0" y="1248"/>
                  </a:lnTo>
                  <a:lnTo>
                    <a:pt x="37" y="1229"/>
                  </a:lnTo>
                  <a:lnTo>
                    <a:pt x="37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58"/>
            <p:cNvSpPr/>
            <p:nvPr/>
          </p:nvSpPr>
          <p:spPr>
            <a:xfrm>
              <a:off x="2873400" y="2935875"/>
              <a:ext cx="500" cy="30275"/>
            </a:xfrm>
            <a:custGeom>
              <a:avLst/>
              <a:gdLst/>
              <a:ahLst/>
              <a:cxnLst/>
              <a:rect l="l" t="t" r="r" b="b"/>
              <a:pathLst>
                <a:path w="20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9" y="119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58"/>
            <p:cNvSpPr/>
            <p:nvPr/>
          </p:nvSpPr>
          <p:spPr>
            <a:xfrm>
              <a:off x="2873875" y="2936350"/>
              <a:ext cx="475" cy="29325"/>
            </a:xfrm>
            <a:custGeom>
              <a:avLst/>
              <a:gdLst/>
              <a:ahLst/>
              <a:cxnLst/>
              <a:rect l="l" t="t" r="r" b="b"/>
              <a:pathLst>
                <a:path w="19" h="1173" extrusionOk="0">
                  <a:moveTo>
                    <a:pt x="0" y="0"/>
                  </a:moveTo>
                  <a:lnTo>
                    <a:pt x="0" y="1173"/>
                  </a:lnTo>
                  <a:lnTo>
                    <a:pt x="19" y="1154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58"/>
            <p:cNvSpPr/>
            <p:nvPr/>
          </p:nvSpPr>
          <p:spPr>
            <a:xfrm>
              <a:off x="2874325" y="2936800"/>
              <a:ext cx="500" cy="28400"/>
            </a:xfrm>
            <a:custGeom>
              <a:avLst/>
              <a:gdLst/>
              <a:ahLst/>
              <a:cxnLst/>
              <a:rect l="l" t="t" r="r" b="b"/>
              <a:pathLst>
                <a:path w="20" h="1136" extrusionOk="0">
                  <a:moveTo>
                    <a:pt x="1" y="1"/>
                  </a:moveTo>
                  <a:lnTo>
                    <a:pt x="1" y="1136"/>
                  </a:lnTo>
                  <a:lnTo>
                    <a:pt x="19" y="1117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58"/>
            <p:cNvSpPr/>
            <p:nvPr/>
          </p:nvSpPr>
          <p:spPr>
            <a:xfrm>
              <a:off x="2874800" y="2937275"/>
              <a:ext cx="475" cy="27475"/>
            </a:xfrm>
            <a:custGeom>
              <a:avLst/>
              <a:gdLst/>
              <a:ahLst/>
              <a:cxnLst/>
              <a:rect l="l" t="t" r="r" b="b"/>
              <a:pathLst>
                <a:path w="19" h="1099" extrusionOk="0">
                  <a:moveTo>
                    <a:pt x="0" y="0"/>
                  </a:moveTo>
                  <a:lnTo>
                    <a:pt x="0" y="1098"/>
                  </a:lnTo>
                  <a:lnTo>
                    <a:pt x="19" y="1061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58"/>
            <p:cNvSpPr/>
            <p:nvPr/>
          </p:nvSpPr>
          <p:spPr>
            <a:xfrm>
              <a:off x="2875250" y="2937725"/>
              <a:ext cx="500" cy="26100"/>
            </a:xfrm>
            <a:custGeom>
              <a:avLst/>
              <a:gdLst/>
              <a:ahLst/>
              <a:cxnLst/>
              <a:rect l="l" t="t" r="r" b="b"/>
              <a:pathLst>
                <a:path w="20" h="1044" extrusionOk="0">
                  <a:moveTo>
                    <a:pt x="1" y="1"/>
                  </a:moveTo>
                  <a:lnTo>
                    <a:pt x="1" y="1043"/>
                  </a:lnTo>
                  <a:lnTo>
                    <a:pt x="20" y="1024"/>
                  </a:lnTo>
                  <a:lnTo>
                    <a:pt x="20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58"/>
            <p:cNvSpPr/>
            <p:nvPr/>
          </p:nvSpPr>
          <p:spPr>
            <a:xfrm>
              <a:off x="2875725" y="2938675"/>
              <a:ext cx="950" cy="24675"/>
            </a:xfrm>
            <a:custGeom>
              <a:avLst/>
              <a:gdLst/>
              <a:ahLst/>
              <a:cxnLst/>
              <a:rect l="l" t="t" r="r" b="b"/>
              <a:pathLst>
                <a:path w="38" h="987" extrusionOk="0">
                  <a:moveTo>
                    <a:pt x="1" y="0"/>
                  </a:moveTo>
                  <a:lnTo>
                    <a:pt x="1" y="986"/>
                  </a:lnTo>
                  <a:lnTo>
                    <a:pt x="38" y="968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58"/>
            <p:cNvSpPr/>
            <p:nvPr/>
          </p:nvSpPr>
          <p:spPr>
            <a:xfrm>
              <a:off x="2876650" y="2939125"/>
              <a:ext cx="500" cy="23750"/>
            </a:xfrm>
            <a:custGeom>
              <a:avLst/>
              <a:gdLst/>
              <a:ahLst/>
              <a:cxnLst/>
              <a:rect l="l" t="t" r="r" b="b"/>
              <a:pathLst>
                <a:path w="20" h="950" extrusionOk="0">
                  <a:moveTo>
                    <a:pt x="1" y="1"/>
                  </a:moveTo>
                  <a:lnTo>
                    <a:pt x="1" y="950"/>
                  </a:lnTo>
                  <a:lnTo>
                    <a:pt x="19" y="93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58"/>
            <p:cNvSpPr/>
            <p:nvPr/>
          </p:nvSpPr>
          <p:spPr>
            <a:xfrm>
              <a:off x="2877125" y="2939600"/>
              <a:ext cx="475" cy="22825"/>
            </a:xfrm>
            <a:custGeom>
              <a:avLst/>
              <a:gdLst/>
              <a:ahLst/>
              <a:cxnLst/>
              <a:rect l="l" t="t" r="r" b="b"/>
              <a:pathLst>
                <a:path w="19" h="913" extrusionOk="0">
                  <a:moveTo>
                    <a:pt x="0" y="0"/>
                  </a:moveTo>
                  <a:lnTo>
                    <a:pt x="0" y="912"/>
                  </a:lnTo>
                  <a:lnTo>
                    <a:pt x="19" y="894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58"/>
            <p:cNvSpPr/>
            <p:nvPr/>
          </p:nvSpPr>
          <p:spPr>
            <a:xfrm>
              <a:off x="2877575" y="2940050"/>
              <a:ext cx="500" cy="21900"/>
            </a:xfrm>
            <a:custGeom>
              <a:avLst/>
              <a:gdLst/>
              <a:ahLst/>
              <a:cxnLst/>
              <a:rect l="l" t="t" r="r" b="b"/>
              <a:pathLst>
                <a:path w="20" h="876" extrusionOk="0">
                  <a:moveTo>
                    <a:pt x="1" y="1"/>
                  </a:moveTo>
                  <a:lnTo>
                    <a:pt x="1" y="876"/>
                  </a:lnTo>
                  <a:lnTo>
                    <a:pt x="20" y="857"/>
                  </a:lnTo>
                  <a:lnTo>
                    <a:pt x="20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58"/>
            <p:cNvSpPr/>
            <p:nvPr/>
          </p:nvSpPr>
          <p:spPr>
            <a:xfrm>
              <a:off x="2878050" y="2940525"/>
              <a:ext cx="500" cy="20950"/>
            </a:xfrm>
            <a:custGeom>
              <a:avLst/>
              <a:gdLst/>
              <a:ahLst/>
              <a:cxnLst/>
              <a:rect l="l" t="t" r="r" b="b"/>
              <a:pathLst>
                <a:path w="20" h="838" extrusionOk="0">
                  <a:moveTo>
                    <a:pt x="1" y="1"/>
                  </a:moveTo>
                  <a:lnTo>
                    <a:pt x="1" y="838"/>
                  </a:lnTo>
                  <a:lnTo>
                    <a:pt x="19" y="80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58"/>
            <p:cNvSpPr/>
            <p:nvPr/>
          </p:nvSpPr>
          <p:spPr>
            <a:xfrm>
              <a:off x="2878525" y="2941000"/>
              <a:ext cx="475" cy="19550"/>
            </a:xfrm>
            <a:custGeom>
              <a:avLst/>
              <a:gdLst/>
              <a:ahLst/>
              <a:cxnLst/>
              <a:rect l="l" t="t" r="r" b="b"/>
              <a:pathLst>
                <a:path w="19" h="782" extrusionOk="0">
                  <a:moveTo>
                    <a:pt x="0" y="0"/>
                  </a:moveTo>
                  <a:lnTo>
                    <a:pt x="0" y="782"/>
                  </a:lnTo>
                  <a:lnTo>
                    <a:pt x="19" y="763"/>
                  </a:lnTo>
                  <a:lnTo>
                    <a:pt x="19" y="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58"/>
            <p:cNvSpPr/>
            <p:nvPr/>
          </p:nvSpPr>
          <p:spPr>
            <a:xfrm>
              <a:off x="2878975" y="2941925"/>
              <a:ext cx="975" cy="18175"/>
            </a:xfrm>
            <a:custGeom>
              <a:avLst/>
              <a:gdLst/>
              <a:ahLst/>
              <a:cxnLst/>
              <a:rect l="l" t="t" r="r" b="b"/>
              <a:pathLst>
                <a:path w="39" h="727" extrusionOk="0">
                  <a:moveTo>
                    <a:pt x="1" y="0"/>
                  </a:moveTo>
                  <a:lnTo>
                    <a:pt x="1" y="726"/>
                  </a:lnTo>
                  <a:lnTo>
                    <a:pt x="38" y="708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58"/>
            <p:cNvSpPr/>
            <p:nvPr/>
          </p:nvSpPr>
          <p:spPr>
            <a:xfrm>
              <a:off x="2879925" y="2942375"/>
              <a:ext cx="475" cy="17250"/>
            </a:xfrm>
            <a:custGeom>
              <a:avLst/>
              <a:gdLst/>
              <a:ahLst/>
              <a:cxnLst/>
              <a:rect l="l" t="t" r="r" b="b"/>
              <a:pathLst>
                <a:path w="19" h="690" extrusionOk="0">
                  <a:moveTo>
                    <a:pt x="0" y="1"/>
                  </a:moveTo>
                  <a:lnTo>
                    <a:pt x="0" y="690"/>
                  </a:lnTo>
                  <a:lnTo>
                    <a:pt x="19" y="671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58"/>
            <p:cNvSpPr/>
            <p:nvPr/>
          </p:nvSpPr>
          <p:spPr>
            <a:xfrm>
              <a:off x="2880375" y="2942850"/>
              <a:ext cx="500" cy="16300"/>
            </a:xfrm>
            <a:custGeom>
              <a:avLst/>
              <a:gdLst/>
              <a:ahLst/>
              <a:cxnLst/>
              <a:rect l="l" t="t" r="r" b="b"/>
              <a:pathLst>
                <a:path w="20" h="652" extrusionOk="0">
                  <a:moveTo>
                    <a:pt x="1" y="1"/>
                  </a:moveTo>
                  <a:lnTo>
                    <a:pt x="1" y="652"/>
                  </a:lnTo>
                  <a:lnTo>
                    <a:pt x="19" y="63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58"/>
            <p:cNvSpPr/>
            <p:nvPr/>
          </p:nvSpPr>
          <p:spPr>
            <a:xfrm>
              <a:off x="2880850" y="2943325"/>
              <a:ext cx="475" cy="15375"/>
            </a:xfrm>
            <a:custGeom>
              <a:avLst/>
              <a:gdLst/>
              <a:ahLst/>
              <a:cxnLst/>
              <a:rect l="l" t="t" r="r" b="b"/>
              <a:pathLst>
                <a:path w="19" h="615" extrusionOk="0">
                  <a:moveTo>
                    <a:pt x="0" y="0"/>
                  </a:moveTo>
                  <a:lnTo>
                    <a:pt x="0" y="614"/>
                  </a:lnTo>
                  <a:lnTo>
                    <a:pt x="19" y="59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58"/>
            <p:cNvSpPr/>
            <p:nvPr/>
          </p:nvSpPr>
          <p:spPr>
            <a:xfrm>
              <a:off x="2881300" y="2943775"/>
              <a:ext cx="500" cy="14450"/>
            </a:xfrm>
            <a:custGeom>
              <a:avLst/>
              <a:gdLst/>
              <a:ahLst/>
              <a:cxnLst/>
              <a:rect l="l" t="t" r="r" b="b"/>
              <a:pathLst>
                <a:path w="20" h="578" extrusionOk="0">
                  <a:moveTo>
                    <a:pt x="1" y="1"/>
                  </a:moveTo>
                  <a:lnTo>
                    <a:pt x="1" y="578"/>
                  </a:lnTo>
                  <a:lnTo>
                    <a:pt x="19" y="54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58"/>
            <p:cNvSpPr/>
            <p:nvPr/>
          </p:nvSpPr>
          <p:spPr>
            <a:xfrm>
              <a:off x="2881775" y="2944250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0" y="0"/>
                  </a:moveTo>
                  <a:lnTo>
                    <a:pt x="0" y="522"/>
                  </a:lnTo>
                  <a:lnTo>
                    <a:pt x="19" y="503"/>
                  </a:lnTo>
                  <a:lnTo>
                    <a:pt x="19" y="3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58"/>
            <p:cNvSpPr/>
            <p:nvPr/>
          </p:nvSpPr>
          <p:spPr>
            <a:xfrm>
              <a:off x="2882250" y="2945175"/>
              <a:ext cx="950" cy="11650"/>
            </a:xfrm>
            <a:custGeom>
              <a:avLst/>
              <a:gdLst/>
              <a:ahLst/>
              <a:cxnLst/>
              <a:rect l="l" t="t" r="r" b="b"/>
              <a:pathLst>
                <a:path w="38" h="466" extrusionOk="0">
                  <a:moveTo>
                    <a:pt x="0" y="1"/>
                  </a:moveTo>
                  <a:lnTo>
                    <a:pt x="0" y="466"/>
                  </a:lnTo>
                  <a:lnTo>
                    <a:pt x="37" y="447"/>
                  </a:lnTo>
                  <a:lnTo>
                    <a:pt x="37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58"/>
            <p:cNvSpPr/>
            <p:nvPr/>
          </p:nvSpPr>
          <p:spPr>
            <a:xfrm>
              <a:off x="2883175" y="2945650"/>
              <a:ext cx="475" cy="10725"/>
            </a:xfrm>
            <a:custGeom>
              <a:avLst/>
              <a:gdLst/>
              <a:ahLst/>
              <a:cxnLst/>
              <a:rect l="l" t="t" r="r" b="b"/>
              <a:pathLst>
                <a:path w="19" h="429" extrusionOk="0">
                  <a:moveTo>
                    <a:pt x="0" y="0"/>
                  </a:moveTo>
                  <a:lnTo>
                    <a:pt x="0" y="428"/>
                  </a:lnTo>
                  <a:lnTo>
                    <a:pt x="19" y="410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58"/>
            <p:cNvSpPr/>
            <p:nvPr/>
          </p:nvSpPr>
          <p:spPr>
            <a:xfrm>
              <a:off x="2883625" y="2946100"/>
              <a:ext cx="500" cy="9800"/>
            </a:xfrm>
            <a:custGeom>
              <a:avLst/>
              <a:gdLst/>
              <a:ahLst/>
              <a:cxnLst/>
              <a:rect l="l" t="t" r="r" b="b"/>
              <a:pathLst>
                <a:path w="20" h="392" extrusionOk="0">
                  <a:moveTo>
                    <a:pt x="1" y="1"/>
                  </a:moveTo>
                  <a:lnTo>
                    <a:pt x="1" y="392"/>
                  </a:lnTo>
                  <a:lnTo>
                    <a:pt x="20" y="373"/>
                  </a:lnTo>
                  <a:lnTo>
                    <a:pt x="20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58"/>
            <p:cNvSpPr/>
            <p:nvPr/>
          </p:nvSpPr>
          <p:spPr>
            <a:xfrm>
              <a:off x="2884100" y="2946575"/>
              <a:ext cx="500" cy="8875"/>
            </a:xfrm>
            <a:custGeom>
              <a:avLst/>
              <a:gdLst/>
              <a:ahLst/>
              <a:cxnLst/>
              <a:rect l="l" t="t" r="r" b="b"/>
              <a:pathLst>
                <a:path w="20" h="355" extrusionOk="0">
                  <a:moveTo>
                    <a:pt x="1" y="0"/>
                  </a:moveTo>
                  <a:lnTo>
                    <a:pt x="1" y="354"/>
                  </a:lnTo>
                  <a:lnTo>
                    <a:pt x="19" y="33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58"/>
            <p:cNvSpPr/>
            <p:nvPr/>
          </p:nvSpPr>
          <p:spPr>
            <a:xfrm>
              <a:off x="2884575" y="2947050"/>
              <a:ext cx="475" cy="7925"/>
            </a:xfrm>
            <a:custGeom>
              <a:avLst/>
              <a:gdLst/>
              <a:ahLst/>
              <a:cxnLst/>
              <a:rect l="l" t="t" r="r" b="b"/>
              <a:pathLst>
                <a:path w="19" h="317" extrusionOk="0">
                  <a:moveTo>
                    <a:pt x="0" y="0"/>
                  </a:moveTo>
                  <a:lnTo>
                    <a:pt x="0" y="316"/>
                  </a:lnTo>
                  <a:lnTo>
                    <a:pt x="19" y="27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58"/>
            <p:cNvSpPr/>
            <p:nvPr/>
          </p:nvSpPr>
          <p:spPr>
            <a:xfrm>
              <a:off x="2885025" y="2947500"/>
              <a:ext cx="500" cy="6550"/>
            </a:xfrm>
            <a:custGeom>
              <a:avLst/>
              <a:gdLst/>
              <a:ahLst/>
              <a:cxnLst/>
              <a:rect l="l" t="t" r="r" b="b"/>
              <a:pathLst>
                <a:path w="20" h="262" extrusionOk="0">
                  <a:moveTo>
                    <a:pt x="1" y="1"/>
                  </a:moveTo>
                  <a:lnTo>
                    <a:pt x="1" y="261"/>
                  </a:lnTo>
                  <a:lnTo>
                    <a:pt x="19" y="243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58"/>
            <p:cNvSpPr/>
            <p:nvPr/>
          </p:nvSpPr>
          <p:spPr>
            <a:xfrm>
              <a:off x="2885500" y="2948425"/>
              <a:ext cx="950" cy="5150"/>
            </a:xfrm>
            <a:custGeom>
              <a:avLst/>
              <a:gdLst/>
              <a:ahLst/>
              <a:cxnLst/>
              <a:rect l="l" t="t" r="r" b="b"/>
              <a:pathLst>
                <a:path w="38" h="206" extrusionOk="0">
                  <a:moveTo>
                    <a:pt x="0" y="1"/>
                  </a:moveTo>
                  <a:lnTo>
                    <a:pt x="0" y="206"/>
                  </a:lnTo>
                  <a:lnTo>
                    <a:pt x="38" y="187"/>
                  </a:lnTo>
                  <a:lnTo>
                    <a:pt x="38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58"/>
            <p:cNvSpPr/>
            <p:nvPr/>
          </p:nvSpPr>
          <p:spPr>
            <a:xfrm>
              <a:off x="2886425" y="2948900"/>
              <a:ext cx="500" cy="4225"/>
            </a:xfrm>
            <a:custGeom>
              <a:avLst/>
              <a:gdLst/>
              <a:ahLst/>
              <a:cxnLst/>
              <a:rect l="l" t="t" r="r" b="b"/>
              <a:pathLst>
                <a:path w="20" h="169" extrusionOk="0">
                  <a:moveTo>
                    <a:pt x="1" y="1"/>
                  </a:moveTo>
                  <a:lnTo>
                    <a:pt x="1" y="168"/>
                  </a:lnTo>
                  <a:lnTo>
                    <a:pt x="19" y="14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58"/>
            <p:cNvSpPr/>
            <p:nvPr/>
          </p:nvSpPr>
          <p:spPr>
            <a:xfrm>
              <a:off x="2886900" y="2949375"/>
              <a:ext cx="475" cy="3275"/>
            </a:xfrm>
            <a:custGeom>
              <a:avLst/>
              <a:gdLst/>
              <a:ahLst/>
              <a:cxnLst/>
              <a:rect l="l" t="t" r="r" b="b"/>
              <a:pathLst>
                <a:path w="19" h="131" extrusionOk="0">
                  <a:moveTo>
                    <a:pt x="0" y="0"/>
                  </a:moveTo>
                  <a:lnTo>
                    <a:pt x="0" y="130"/>
                  </a:lnTo>
                  <a:lnTo>
                    <a:pt x="19" y="11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58"/>
            <p:cNvSpPr/>
            <p:nvPr/>
          </p:nvSpPr>
          <p:spPr>
            <a:xfrm>
              <a:off x="2887350" y="2949825"/>
              <a:ext cx="500" cy="2350"/>
            </a:xfrm>
            <a:custGeom>
              <a:avLst/>
              <a:gdLst/>
              <a:ahLst/>
              <a:cxnLst/>
              <a:rect l="l" t="t" r="r" b="b"/>
              <a:pathLst>
                <a:path w="20" h="94" extrusionOk="0">
                  <a:moveTo>
                    <a:pt x="1" y="1"/>
                  </a:moveTo>
                  <a:lnTo>
                    <a:pt x="1" y="94"/>
                  </a:lnTo>
                  <a:lnTo>
                    <a:pt x="19" y="75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58"/>
            <p:cNvSpPr/>
            <p:nvPr/>
          </p:nvSpPr>
          <p:spPr>
            <a:xfrm>
              <a:off x="2887825" y="2950300"/>
              <a:ext cx="500" cy="1425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0" y="0"/>
                  </a:moveTo>
                  <a:lnTo>
                    <a:pt x="0" y="5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58"/>
          <p:cNvSpPr/>
          <p:nvPr/>
        </p:nvSpPr>
        <p:spPr>
          <a:xfrm rot="10800000" flipH="1">
            <a:off x="226657" y="1559642"/>
            <a:ext cx="1143140" cy="1143140"/>
          </a:xfrm>
          <a:custGeom>
            <a:avLst/>
            <a:gdLst/>
            <a:ahLst/>
            <a:cxnLst/>
            <a:rect l="l" t="t" r="r" b="b"/>
            <a:pathLst>
              <a:path w="12377" h="12377" extrusionOk="0">
                <a:moveTo>
                  <a:pt x="6179" y="1"/>
                </a:moveTo>
                <a:lnTo>
                  <a:pt x="0" y="6179"/>
                </a:lnTo>
                <a:lnTo>
                  <a:pt x="6179" y="12377"/>
                </a:lnTo>
                <a:lnTo>
                  <a:pt x="12376" y="6179"/>
                </a:lnTo>
                <a:lnTo>
                  <a:pt x="6179" y="1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69" name="Google Shape;1469;p58"/>
          <p:cNvGrpSpPr/>
          <p:nvPr/>
        </p:nvGrpSpPr>
        <p:grpSpPr>
          <a:xfrm>
            <a:off x="7849517" y="1781996"/>
            <a:ext cx="2514088" cy="2081645"/>
            <a:chOff x="3573297" y="232872"/>
            <a:chExt cx="5470164" cy="4529254"/>
          </a:xfrm>
        </p:grpSpPr>
        <p:sp>
          <p:nvSpPr>
            <p:cNvPr id="1470" name="Google Shape;1470;p58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58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58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58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58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58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58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58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58"/>
            <p:cNvSpPr/>
            <p:nvPr/>
          </p:nvSpPr>
          <p:spPr>
            <a:xfrm>
              <a:off x="7064427" y="2439737"/>
              <a:ext cx="2817" cy="8028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19" y="0"/>
                  </a:moveTo>
                  <a:lnTo>
                    <a:pt x="1" y="19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58"/>
            <p:cNvSpPr/>
            <p:nvPr/>
          </p:nvSpPr>
          <p:spPr>
            <a:xfrm>
              <a:off x="7067102" y="2437061"/>
              <a:ext cx="5352" cy="13238"/>
            </a:xfrm>
            <a:custGeom>
              <a:avLst/>
              <a:gdLst/>
              <a:ahLst/>
              <a:cxnLst/>
              <a:rect l="l" t="t" r="r" b="b"/>
              <a:pathLst>
                <a:path w="38" h="94" extrusionOk="0">
                  <a:moveTo>
                    <a:pt x="38" y="1"/>
                  </a:moveTo>
                  <a:lnTo>
                    <a:pt x="0" y="19"/>
                  </a:lnTo>
                  <a:lnTo>
                    <a:pt x="0" y="75"/>
                  </a:lnTo>
                  <a:lnTo>
                    <a:pt x="38" y="9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58"/>
            <p:cNvSpPr/>
            <p:nvPr/>
          </p:nvSpPr>
          <p:spPr>
            <a:xfrm>
              <a:off x="7072313" y="2434526"/>
              <a:ext cx="2817" cy="18449"/>
            </a:xfrm>
            <a:custGeom>
              <a:avLst/>
              <a:gdLst/>
              <a:ahLst/>
              <a:cxnLst/>
              <a:rect l="l" t="t" r="r" b="b"/>
              <a:pathLst>
                <a:path w="20" h="131" extrusionOk="0">
                  <a:moveTo>
                    <a:pt x="19" y="0"/>
                  </a:moveTo>
                  <a:lnTo>
                    <a:pt x="1" y="19"/>
                  </a:lnTo>
                  <a:lnTo>
                    <a:pt x="1" y="112"/>
                  </a:lnTo>
                  <a:lnTo>
                    <a:pt x="19" y="13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58"/>
            <p:cNvSpPr/>
            <p:nvPr/>
          </p:nvSpPr>
          <p:spPr>
            <a:xfrm>
              <a:off x="7074989" y="2431850"/>
              <a:ext cx="2676" cy="23801"/>
            </a:xfrm>
            <a:custGeom>
              <a:avLst/>
              <a:gdLst/>
              <a:ahLst/>
              <a:cxnLst/>
              <a:rect l="l" t="t" r="r" b="b"/>
              <a:pathLst>
                <a:path w="19" h="169" extrusionOk="0">
                  <a:moveTo>
                    <a:pt x="19" y="1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58"/>
            <p:cNvSpPr/>
            <p:nvPr/>
          </p:nvSpPr>
          <p:spPr>
            <a:xfrm>
              <a:off x="7077524" y="2429174"/>
              <a:ext cx="2817" cy="29012"/>
            </a:xfrm>
            <a:custGeom>
              <a:avLst/>
              <a:gdLst/>
              <a:ahLst/>
              <a:cxnLst/>
              <a:rect l="l" t="t" r="r" b="b"/>
              <a:pathLst>
                <a:path w="20" h="206" extrusionOk="0">
                  <a:moveTo>
                    <a:pt x="19" y="1"/>
                  </a:moveTo>
                  <a:lnTo>
                    <a:pt x="1" y="20"/>
                  </a:lnTo>
                  <a:lnTo>
                    <a:pt x="1" y="187"/>
                  </a:lnTo>
                  <a:lnTo>
                    <a:pt x="19" y="20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58"/>
            <p:cNvSpPr/>
            <p:nvPr/>
          </p:nvSpPr>
          <p:spPr>
            <a:xfrm>
              <a:off x="7080200" y="2423963"/>
              <a:ext cx="2676" cy="36899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19" y="1"/>
                  </a:moveTo>
                  <a:lnTo>
                    <a:pt x="0" y="38"/>
                  </a:lnTo>
                  <a:lnTo>
                    <a:pt x="0" y="243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8"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5" name="Google Shape;1485;p59"/>
          <p:cNvGrpSpPr/>
          <p:nvPr/>
        </p:nvGrpSpPr>
        <p:grpSpPr>
          <a:xfrm flipH="1">
            <a:off x="5348310" y="-1350863"/>
            <a:ext cx="2872292" cy="2378232"/>
            <a:chOff x="2210400" y="2558550"/>
            <a:chExt cx="971025" cy="804000"/>
          </a:xfrm>
        </p:grpSpPr>
        <p:sp>
          <p:nvSpPr>
            <p:cNvPr id="1486" name="Google Shape;1486;p59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59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59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59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59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59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59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59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4" name="Google Shape;1494;p59"/>
          <p:cNvGrpSpPr/>
          <p:nvPr/>
        </p:nvGrpSpPr>
        <p:grpSpPr>
          <a:xfrm flipH="1">
            <a:off x="7286085" y="-251386"/>
            <a:ext cx="2872823" cy="2439739"/>
            <a:chOff x="4665875" y="2808650"/>
            <a:chExt cx="993850" cy="844025"/>
          </a:xfrm>
        </p:grpSpPr>
        <p:sp>
          <p:nvSpPr>
            <p:cNvPr id="1495" name="Google Shape;1495;p59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59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59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59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59"/>
            <p:cNvSpPr/>
            <p:nvPr/>
          </p:nvSpPr>
          <p:spPr>
            <a:xfrm>
              <a:off x="4665875" y="2808650"/>
              <a:ext cx="844500" cy="844025"/>
            </a:xfrm>
            <a:custGeom>
              <a:avLst/>
              <a:gdLst/>
              <a:ahLst/>
              <a:cxnLst/>
              <a:rect l="l" t="t" r="r" b="b"/>
              <a:pathLst>
                <a:path w="33780" h="33761" extrusionOk="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59"/>
            <p:cNvSpPr/>
            <p:nvPr/>
          </p:nvSpPr>
          <p:spPr>
            <a:xfrm>
              <a:off x="4915725" y="3008700"/>
              <a:ext cx="368975" cy="369000"/>
            </a:xfrm>
            <a:custGeom>
              <a:avLst/>
              <a:gdLst/>
              <a:ahLst/>
              <a:cxnLst/>
              <a:rect l="l" t="t" r="r" b="b"/>
              <a:pathLst>
                <a:path w="14759" h="14760" extrusionOk="0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59"/>
            <p:cNvSpPr/>
            <p:nvPr/>
          </p:nvSpPr>
          <p:spPr>
            <a:xfrm>
              <a:off x="4982725" y="3075700"/>
              <a:ext cx="234975" cy="235000"/>
            </a:xfrm>
            <a:custGeom>
              <a:avLst/>
              <a:gdLst/>
              <a:ahLst/>
              <a:cxnLst/>
              <a:rect l="l" t="t" r="r" b="b"/>
              <a:pathLst>
                <a:path w="9399" h="9400" extrusionOk="0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2" name="Google Shape;1502;p59"/>
          <p:cNvSpPr/>
          <p:nvPr/>
        </p:nvSpPr>
        <p:spPr>
          <a:xfrm>
            <a:off x="-633234" y="4480418"/>
            <a:ext cx="1260859" cy="1260859"/>
          </a:xfrm>
          <a:custGeom>
            <a:avLst/>
            <a:gdLst/>
            <a:ahLst/>
            <a:cxnLst/>
            <a:rect l="l" t="t" r="r" b="b"/>
            <a:pathLst>
              <a:path w="12657" h="12657" extrusionOk="0">
                <a:moveTo>
                  <a:pt x="6329" y="1"/>
                </a:moveTo>
                <a:lnTo>
                  <a:pt x="1" y="6328"/>
                </a:lnTo>
                <a:lnTo>
                  <a:pt x="6329" y="12656"/>
                </a:lnTo>
                <a:lnTo>
                  <a:pt x="12656" y="6328"/>
                </a:lnTo>
                <a:lnTo>
                  <a:pt x="6329" y="1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03" name="Google Shape;1503;p59"/>
          <p:cNvGrpSpPr/>
          <p:nvPr/>
        </p:nvGrpSpPr>
        <p:grpSpPr>
          <a:xfrm>
            <a:off x="-157629" y="4575200"/>
            <a:ext cx="1162705" cy="962710"/>
            <a:chOff x="2210400" y="2558550"/>
            <a:chExt cx="971025" cy="804000"/>
          </a:xfrm>
        </p:grpSpPr>
        <p:sp>
          <p:nvSpPr>
            <p:cNvPr id="1504" name="Google Shape;1504;p59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59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59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59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59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59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59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59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2" name="Google Shape;1512;p5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TITLE_ONLY_10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60"/>
          <p:cNvGrpSpPr/>
          <p:nvPr/>
        </p:nvGrpSpPr>
        <p:grpSpPr>
          <a:xfrm flipH="1">
            <a:off x="-1132828" y="4229014"/>
            <a:ext cx="2872823" cy="2439739"/>
            <a:chOff x="4665875" y="2808650"/>
            <a:chExt cx="993850" cy="844025"/>
          </a:xfrm>
        </p:grpSpPr>
        <p:sp>
          <p:nvSpPr>
            <p:cNvPr id="1515" name="Google Shape;1515;p60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60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60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60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60"/>
            <p:cNvSpPr/>
            <p:nvPr/>
          </p:nvSpPr>
          <p:spPr>
            <a:xfrm>
              <a:off x="4665875" y="2808650"/>
              <a:ext cx="844500" cy="844025"/>
            </a:xfrm>
            <a:custGeom>
              <a:avLst/>
              <a:gdLst/>
              <a:ahLst/>
              <a:cxnLst/>
              <a:rect l="l" t="t" r="r" b="b"/>
              <a:pathLst>
                <a:path w="33780" h="33761" extrusionOk="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60"/>
            <p:cNvSpPr/>
            <p:nvPr/>
          </p:nvSpPr>
          <p:spPr>
            <a:xfrm>
              <a:off x="4915725" y="3008700"/>
              <a:ext cx="368975" cy="369000"/>
            </a:xfrm>
            <a:custGeom>
              <a:avLst/>
              <a:gdLst/>
              <a:ahLst/>
              <a:cxnLst/>
              <a:rect l="l" t="t" r="r" b="b"/>
              <a:pathLst>
                <a:path w="14759" h="14760" extrusionOk="0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60"/>
            <p:cNvSpPr/>
            <p:nvPr/>
          </p:nvSpPr>
          <p:spPr>
            <a:xfrm>
              <a:off x="4982725" y="3075700"/>
              <a:ext cx="234975" cy="235000"/>
            </a:xfrm>
            <a:custGeom>
              <a:avLst/>
              <a:gdLst/>
              <a:ahLst/>
              <a:cxnLst/>
              <a:rect l="l" t="t" r="r" b="b"/>
              <a:pathLst>
                <a:path w="9399" h="9400" extrusionOk="0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2" name="Google Shape;1522;p60"/>
          <p:cNvGrpSpPr/>
          <p:nvPr/>
        </p:nvGrpSpPr>
        <p:grpSpPr>
          <a:xfrm rot="10800000" flipH="1">
            <a:off x="6655329" y="-930979"/>
            <a:ext cx="3039902" cy="2940963"/>
            <a:chOff x="5440750" y="1669400"/>
            <a:chExt cx="971525" cy="939875"/>
          </a:xfrm>
        </p:grpSpPr>
        <p:sp>
          <p:nvSpPr>
            <p:cNvPr id="1523" name="Google Shape;1523;p60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60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60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60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60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60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60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60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60"/>
            <p:cNvSpPr/>
            <p:nvPr/>
          </p:nvSpPr>
          <p:spPr>
            <a:xfrm>
              <a:off x="6167975" y="211840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60"/>
            <p:cNvSpPr/>
            <p:nvPr/>
          </p:nvSpPr>
          <p:spPr>
            <a:xfrm>
              <a:off x="6162400" y="211282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60"/>
            <p:cNvSpPr/>
            <p:nvPr/>
          </p:nvSpPr>
          <p:spPr>
            <a:xfrm>
              <a:off x="6190775" y="2141200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60"/>
            <p:cNvSpPr/>
            <p:nvPr/>
          </p:nvSpPr>
          <p:spPr>
            <a:xfrm>
              <a:off x="6060950" y="2061175"/>
              <a:ext cx="500" cy="950"/>
            </a:xfrm>
            <a:custGeom>
              <a:avLst/>
              <a:gdLst/>
              <a:ahLst/>
              <a:cxnLst/>
              <a:rect l="l" t="t" r="r" b="b"/>
              <a:pathLst>
                <a:path w="20" h="38" extrusionOk="0">
                  <a:moveTo>
                    <a:pt x="20" y="0"/>
                  </a:moveTo>
                  <a:lnTo>
                    <a:pt x="1" y="19"/>
                  </a:lnTo>
                  <a:lnTo>
                    <a:pt x="20" y="3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60"/>
            <p:cNvSpPr/>
            <p:nvPr/>
          </p:nvSpPr>
          <p:spPr>
            <a:xfrm>
              <a:off x="6061425" y="2060700"/>
              <a:ext cx="500" cy="2350"/>
            </a:xfrm>
            <a:custGeom>
              <a:avLst/>
              <a:gdLst/>
              <a:ahLst/>
              <a:cxnLst/>
              <a:rect l="l" t="t" r="r" b="b"/>
              <a:pathLst>
                <a:path w="20" h="94" extrusionOk="0">
                  <a:moveTo>
                    <a:pt x="19" y="1"/>
                  </a:moveTo>
                  <a:lnTo>
                    <a:pt x="1" y="19"/>
                  </a:lnTo>
                  <a:lnTo>
                    <a:pt x="1" y="56"/>
                  </a:lnTo>
                  <a:lnTo>
                    <a:pt x="19" y="94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60"/>
            <p:cNvSpPr/>
            <p:nvPr/>
          </p:nvSpPr>
          <p:spPr>
            <a:xfrm>
              <a:off x="6061900" y="2060225"/>
              <a:ext cx="950" cy="3300"/>
            </a:xfrm>
            <a:custGeom>
              <a:avLst/>
              <a:gdLst/>
              <a:ahLst/>
              <a:cxnLst/>
              <a:rect l="l" t="t" r="r" b="b"/>
              <a:pathLst>
                <a:path w="38" h="132" extrusionOk="0">
                  <a:moveTo>
                    <a:pt x="37" y="1"/>
                  </a:moveTo>
                  <a:lnTo>
                    <a:pt x="0" y="20"/>
                  </a:lnTo>
                  <a:lnTo>
                    <a:pt x="0" y="113"/>
                  </a:lnTo>
                  <a:lnTo>
                    <a:pt x="37" y="131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60"/>
            <p:cNvSpPr/>
            <p:nvPr/>
          </p:nvSpPr>
          <p:spPr>
            <a:xfrm>
              <a:off x="6062825" y="2059775"/>
              <a:ext cx="500" cy="4200"/>
            </a:xfrm>
            <a:custGeom>
              <a:avLst/>
              <a:gdLst/>
              <a:ahLst/>
              <a:cxnLst/>
              <a:rect l="l" t="t" r="r" b="b"/>
              <a:pathLst>
                <a:path w="20" h="168" extrusionOk="0">
                  <a:moveTo>
                    <a:pt x="19" y="0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60"/>
            <p:cNvSpPr/>
            <p:nvPr/>
          </p:nvSpPr>
          <p:spPr>
            <a:xfrm>
              <a:off x="6063300" y="2058850"/>
              <a:ext cx="475" cy="5600"/>
            </a:xfrm>
            <a:custGeom>
              <a:avLst/>
              <a:gdLst/>
              <a:ahLst/>
              <a:cxnLst/>
              <a:rect l="l" t="t" r="r" b="b"/>
              <a:pathLst>
                <a:path w="19" h="224" extrusionOk="0">
                  <a:moveTo>
                    <a:pt x="19" y="0"/>
                  </a:moveTo>
                  <a:lnTo>
                    <a:pt x="0" y="37"/>
                  </a:lnTo>
                  <a:lnTo>
                    <a:pt x="0" y="205"/>
                  </a:lnTo>
                  <a:lnTo>
                    <a:pt x="19" y="22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60"/>
            <p:cNvSpPr/>
            <p:nvPr/>
          </p:nvSpPr>
          <p:spPr>
            <a:xfrm>
              <a:off x="6063750" y="2058375"/>
              <a:ext cx="500" cy="6550"/>
            </a:xfrm>
            <a:custGeom>
              <a:avLst/>
              <a:gdLst/>
              <a:ahLst/>
              <a:cxnLst/>
              <a:rect l="l" t="t" r="r" b="b"/>
              <a:pathLst>
                <a:path w="20" h="262" extrusionOk="0">
                  <a:moveTo>
                    <a:pt x="19" y="1"/>
                  </a:moveTo>
                  <a:lnTo>
                    <a:pt x="1" y="19"/>
                  </a:lnTo>
                  <a:lnTo>
                    <a:pt x="1" y="242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60"/>
            <p:cNvSpPr/>
            <p:nvPr/>
          </p:nvSpPr>
          <p:spPr>
            <a:xfrm>
              <a:off x="6064225" y="2057900"/>
              <a:ext cx="475" cy="7475"/>
            </a:xfrm>
            <a:custGeom>
              <a:avLst/>
              <a:gdLst/>
              <a:ahLst/>
              <a:cxnLst/>
              <a:rect l="l" t="t" r="r" b="b"/>
              <a:pathLst>
                <a:path w="19" h="299" extrusionOk="0">
                  <a:moveTo>
                    <a:pt x="19" y="1"/>
                  </a:moveTo>
                  <a:lnTo>
                    <a:pt x="0" y="20"/>
                  </a:lnTo>
                  <a:lnTo>
                    <a:pt x="0" y="280"/>
                  </a:lnTo>
                  <a:lnTo>
                    <a:pt x="19" y="29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60"/>
            <p:cNvSpPr/>
            <p:nvPr/>
          </p:nvSpPr>
          <p:spPr>
            <a:xfrm>
              <a:off x="6064675" y="2057450"/>
              <a:ext cx="500" cy="8850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9" y="0"/>
                  </a:moveTo>
                  <a:lnTo>
                    <a:pt x="1" y="19"/>
                  </a:lnTo>
                  <a:lnTo>
                    <a:pt x="1" y="317"/>
                  </a:lnTo>
                  <a:lnTo>
                    <a:pt x="19" y="35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60"/>
            <p:cNvSpPr/>
            <p:nvPr/>
          </p:nvSpPr>
          <p:spPr>
            <a:xfrm>
              <a:off x="6065150" y="2056975"/>
              <a:ext cx="950" cy="9800"/>
            </a:xfrm>
            <a:custGeom>
              <a:avLst/>
              <a:gdLst/>
              <a:ahLst/>
              <a:cxnLst/>
              <a:rect l="l" t="t" r="r" b="b"/>
              <a:pathLst>
                <a:path w="38" h="392" extrusionOk="0">
                  <a:moveTo>
                    <a:pt x="38" y="1"/>
                  </a:moveTo>
                  <a:lnTo>
                    <a:pt x="0" y="19"/>
                  </a:lnTo>
                  <a:lnTo>
                    <a:pt x="0" y="373"/>
                  </a:lnTo>
                  <a:lnTo>
                    <a:pt x="38" y="392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60"/>
            <p:cNvSpPr/>
            <p:nvPr/>
          </p:nvSpPr>
          <p:spPr>
            <a:xfrm>
              <a:off x="6066075" y="2056525"/>
              <a:ext cx="500" cy="10725"/>
            </a:xfrm>
            <a:custGeom>
              <a:avLst/>
              <a:gdLst/>
              <a:ahLst/>
              <a:cxnLst/>
              <a:rect l="l" t="t" r="r" b="b"/>
              <a:pathLst>
                <a:path w="20" h="429" extrusionOk="0">
                  <a:moveTo>
                    <a:pt x="19" y="0"/>
                  </a:moveTo>
                  <a:lnTo>
                    <a:pt x="1" y="19"/>
                  </a:lnTo>
                  <a:lnTo>
                    <a:pt x="1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60"/>
            <p:cNvSpPr/>
            <p:nvPr/>
          </p:nvSpPr>
          <p:spPr>
            <a:xfrm>
              <a:off x="6066550" y="2055575"/>
              <a:ext cx="475" cy="12125"/>
            </a:xfrm>
            <a:custGeom>
              <a:avLst/>
              <a:gdLst/>
              <a:ahLst/>
              <a:cxnLst/>
              <a:rect l="l" t="t" r="r" b="b"/>
              <a:pathLst>
                <a:path w="19" h="485" extrusionOk="0">
                  <a:moveTo>
                    <a:pt x="19" y="1"/>
                  </a:moveTo>
                  <a:lnTo>
                    <a:pt x="0" y="38"/>
                  </a:lnTo>
                  <a:lnTo>
                    <a:pt x="0" y="466"/>
                  </a:lnTo>
                  <a:lnTo>
                    <a:pt x="19" y="4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60"/>
            <p:cNvSpPr/>
            <p:nvPr/>
          </p:nvSpPr>
          <p:spPr>
            <a:xfrm>
              <a:off x="6067000" y="2055125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20" y="0"/>
                  </a:moveTo>
                  <a:lnTo>
                    <a:pt x="1" y="19"/>
                  </a:lnTo>
                  <a:lnTo>
                    <a:pt x="1" y="503"/>
                  </a:lnTo>
                  <a:lnTo>
                    <a:pt x="20" y="52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60"/>
            <p:cNvSpPr/>
            <p:nvPr/>
          </p:nvSpPr>
          <p:spPr>
            <a:xfrm>
              <a:off x="6067475" y="2054650"/>
              <a:ext cx="500" cy="13975"/>
            </a:xfrm>
            <a:custGeom>
              <a:avLst/>
              <a:gdLst/>
              <a:ahLst/>
              <a:cxnLst/>
              <a:rect l="l" t="t" r="r" b="b"/>
              <a:pathLst>
                <a:path w="20" h="559" extrusionOk="0">
                  <a:moveTo>
                    <a:pt x="19" y="1"/>
                  </a:moveTo>
                  <a:lnTo>
                    <a:pt x="1" y="19"/>
                  </a:lnTo>
                  <a:lnTo>
                    <a:pt x="1" y="540"/>
                  </a:lnTo>
                  <a:lnTo>
                    <a:pt x="19" y="55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60"/>
            <p:cNvSpPr/>
            <p:nvPr/>
          </p:nvSpPr>
          <p:spPr>
            <a:xfrm>
              <a:off x="6067950" y="2054200"/>
              <a:ext cx="475" cy="15375"/>
            </a:xfrm>
            <a:custGeom>
              <a:avLst/>
              <a:gdLst/>
              <a:ahLst/>
              <a:cxnLst/>
              <a:rect l="l" t="t" r="r" b="b"/>
              <a:pathLst>
                <a:path w="19" h="615" extrusionOk="0">
                  <a:moveTo>
                    <a:pt x="19" y="0"/>
                  </a:moveTo>
                  <a:lnTo>
                    <a:pt x="0" y="19"/>
                  </a:lnTo>
                  <a:lnTo>
                    <a:pt x="0" y="577"/>
                  </a:lnTo>
                  <a:lnTo>
                    <a:pt x="19" y="61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60"/>
            <p:cNvSpPr/>
            <p:nvPr/>
          </p:nvSpPr>
          <p:spPr>
            <a:xfrm>
              <a:off x="6068400" y="2053725"/>
              <a:ext cx="950" cy="16300"/>
            </a:xfrm>
            <a:custGeom>
              <a:avLst/>
              <a:gdLst/>
              <a:ahLst/>
              <a:cxnLst/>
              <a:rect l="l" t="t" r="r" b="b"/>
              <a:pathLst>
                <a:path w="38" h="652" extrusionOk="0">
                  <a:moveTo>
                    <a:pt x="38" y="0"/>
                  </a:moveTo>
                  <a:lnTo>
                    <a:pt x="1" y="19"/>
                  </a:lnTo>
                  <a:lnTo>
                    <a:pt x="1" y="633"/>
                  </a:lnTo>
                  <a:lnTo>
                    <a:pt x="38" y="652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60"/>
            <p:cNvSpPr/>
            <p:nvPr/>
          </p:nvSpPr>
          <p:spPr>
            <a:xfrm>
              <a:off x="6069325" y="2053250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20" y="1"/>
                  </a:moveTo>
                  <a:lnTo>
                    <a:pt x="1" y="19"/>
                  </a:lnTo>
                  <a:lnTo>
                    <a:pt x="1" y="671"/>
                  </a:lnTo>
                  <a:lnTo>
                    <a:pt x="20" y="689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60"/>
            <p:cNvSpPr/>
            <p:nvPr/>
          </p:nvSpPr>
          <p:spPr>
            <a:xfrm>
              <a:off x="6069800" y="2052325"/>
              <a:ext cx="500" cy="18650"/>
            </a:xfrm>
            <a:custGeom>
              <a:avLst/>
              <a:gdLst/>
              <a:ahLst/>
              <a:cxnLst/>
              <a:rect l="l" t="t" r="r" b="b"/>
              <a:pathLst>
                <a:path w="20" h="746" extrusionOk="0">
                  <a:moveTo>
                    <a:pt x="19" y="1"/>
                  </a:moveTo>
                  <a:lnTo>
                    <a:pt x="1" y="38"/>
                  </a:lnTo>
                  <a:lnTo>
                    <a:pt x="1" y="726"/>
                  </a:lnTo>
                  <a:lnTo>
                    <a:pt x="19" y="74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60"/>
            <p:cNvSpPr/>
            <p:nvPr/>
          </p:nvSpPr>
          <p:spPr>
            <a:xfrm>
              <a:off x="6070275" y="2051875"/>
              <a:ext cx="475" cy="19550"/>
            </a:xfrm>
            <a:custGeom>
              <a:avLst/>
              <a:gdLst/>
              <a:ahLst/>
              <a:cxnLst/>
              <a:rect l="l" t="t" r="r" b="b"/>
              <a:pathLst>
                <a:path w="19" h="782" extrusionOk="0">
                  <a:moveTo>
                    <a:pt x="19" y="0"/>
                  </a:moveTo>
                  <a:lnTo>
                    <a:pt x="0" y="19"/>
                  </a:lnTo>
                  <a:lnTo>
                    <a:pt x="0" y="763"/>
                  </a:lnTo>
                  <a:lnTo>
                    <a:pt x="19" y="78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60"/>
            <p:cNvSpPr/>
            <p:nvPr/>
          </p:nvSpPr>
          <p:spPr>
            <a:xfrm>
              <a:off x="6070725" y="2051400"/>
              <a:ext cx="500" cy="20500"/>
            </a:xfrm>
            <a:custGeom>
              <a:avLst/>
              <a:gdLst/>
              <a:ahLst/>
              <a:cxnLst/>
              <a:rect l="l" t="t" r="r" b="b"/>
              <a:pathLst>
                <a:path w="20" h="820" extrusionOk="0">
                  <a:moveTo>
                    <a:pt x="19" y="0"/>
                  </a:moveTo>
                  <a:lnTo>
                    <a:pt x="1" y="19"/>
                  </a:lnTo>
                  <a:lnTo>
                    <a:pt x="1" y="801"/>
                  </a:lnTo>
                  <a:lnTo>
                    <a:pt x="19" y="819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60"/>
            <p:cNvSpPr/>
            <p:nvPr/>
          </p:nvSpPr>
          <p:spPr>
            <a:xfrm>
              <a:off x="6071200" y="2050925"/>
              <a:ext cx="500" cy="21900"/>
            </a:xfrm>
            <a:custGeom>
              <a:avLst/>
              <a:gdLst/>
              <a:ahLst/>
              <a:cxnLst/>
              <a:rect l="l" t="t" r="r" b="b"/>
              <a:pathLst>
                <a:path w="20" h="876" extrusionOk="0">
                  <a:moveTo>
                    <a:pt x="19" y="1"/>
                  </a:moveTo>
                  <a:lnTo>
                    <a:pt x="0" y="19"/>
                  </a:lnTo>
                  <a:lnTo>
                    <a:pt x="0" y="838"/>
                  </a:lnTo>
                  <a:lnTo>
                    <a:pt x="19" y="87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60"/>
            <p:cNvSpPr/>
            <p:nvPr/>
          </p:nvSpPr>
          <p:spPr>
            <a:xfrm>
              <a:off x="6071675" y="2050475"/>
              <a:ext cx="950" cy="22825"/>
            </a:xfrm>
            <a:custGeom>
              <a:avLst/>
              <a:gdLst/>
              <a:ahLst/>
              <a:cxnLst/>
              <a:rect l="l" t="t" r="r" b="b"/>
              <a:pathLst>
                <a:path w="38" h="913" extrusionOk="0">
                  <a:moveTo>
                    <a:pt x="37" y="0"/>
                  </a:moveTo>
                  <a:lnTo>
                    <a:pt x="0" y="19"/>
                  </a:lnTo>
                  <a:lnTo>
                    <a:pt x="0" y="893"/>
                  </a:lnTo>
                  <a:lnTo>
                    <a:pt x="37" y="912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60"/>
            <p:cNvSpPr/>
            <p:nvPr/>
          </p:nvSpPr>
          <p:spPr>
            <a:xfrm>
              <a:off x="6072600" y="2050000"/>
              <a:ext cx="475" cy="23750"/>
            </a:xfrm>
            <a:custGeom>
              <a:avLst/>
              <a:gdLst/>
              <a:ahLst/>
              <a:cxnLst/>
              <a:rect l="l" t="t" r="r" b="b"/>
              <a:pathLst>
                <a:path w="19" h="950" extrusionOk="0">
                  <a:moveTo>
                    <a:pt x="19" y="1"/>
                  </a:moveTo>
                  <a:lnTo>
                    <a:pt x="0" y="19"/>
                  </a:lnTo>
                  <a:lnTo>
                    <a:pt x="0" y="931"/>
                  </a:lnTo>
                  <a:lnTo>
                    <a:pt x="19" y="95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60"/>
            <p:cNvSpPr/>
            <p:nvPr/>
          </p:nvSpPr>
          <p:spPr>
            <a:xfrm>
              <a:off x="6073050" y="2049075"/>
              <a:ext cx="500" cy="25150"/>
            </a:xfrm>
            <a:custGeom>
              <a:avLst/>
              <a:gdLst/>
              <a:ahLst/>
              <a:cxnLst/>
              <a:rect l="l" t="t" r="r" b="b"/>
              <a:pathLst>
                <a:path w="20" h="1006" extrusionOk="0">
                  <a:moveTo>
                    <a:pt x="19" y="0"/>
                  </a:moveTo>
                  <a:lnTo>
                    <a:pt x="1" y="38"/>
                  </a:lnTo>
                  <a:lnTo>
                    <a:pt x="1" y="987"/>
                  </a:lnTo>
                  <a:lnTo>
                    <a:pt x="19" y="1005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60"/>
            <p:cNvSpPr/>
            <p:nvPr/>
          </p:nvSpPr>
          <p:spPr>
            <a:xfrm>
              <a:off x="6073525" y="2048600"/>
              <a:ext cx="500" cy="26075"/>
            </a:xfrm>
            <a:custGeom>
              <a:avLst/>
              <a:gdLst/>
              <a:ahLst/>
              <a:cxnLst/>
              <a:rect l="l" t="t" r="r" b="b"/>
              <a:pathLst>
                <a:path w="20" h="1043" extrusionOk="0">
                  <a:moveTo>
                    <a:pt x="19" y="1"/>
                  </a:moveTo>
                  <a:lnTo>
                    <a:pt x="0" y="19"/>
                  </a:lnTo>
                  <a:lnTo>
                    <a:pt x="0" y="1024"/>
                  </a:lnTo>
                  <a:lnTo>
                    <a:pt x="19" y="104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60"/>
            <p:cNvSpPr/>
            <p:nvPr/>
          </p:nvSpPr>
          <p:spPr>
            <a:xfrm>
              <a:off x="6074000" y="2048150"/>
              <a:ext cx="475" cy="27000"/>
            </a:xfrm>
            <a:custGeom>
              <a:avLst/>
              <a:gdLst/>
              <a:ahLst/>
              <a:cxnLst/>
              <a:rect l="l" t="t" r="r" b="b"/>
              <a:pathLst>
                <a:path w="19" h="1080" extrusionOk="0">
                  <a:moveTo>
                    <a:pt x="19" y="0"/>
                  </a:moveTo>
                  <a:lnTo>
                    <a:pt x="0" y="19"/>
                  </a:lnTo>
                  <a:lnTo>
                    <a:pt x="0" y="1061"/>
                  </a:lnTo>
                  <a:lnTo>
                    <a:pt x="19" y="108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60"/>
            <p:cNvSpPr/>
            <p:nvPr/>
          </p:nvSpPr>
          <p:spPr>
            <a:xfrm>
              <a:off x="6074450" y="2047675"/>
              <a:ext cx="500" cy="28400"/>
            </a:xfrm>
            <a:custGeom>
              <a:avLst/>
              <a:gdLst/>
              <a:ahLst/>
              <a:cxnLst/>
              <a:rect l="l" t="t" r="r" b="b"/>
              <a:pathLst>
                <a:path w="20" h="1136" extrusionOk="0">
                  <a:moveTo>
                    <a:pt x="19" y="1"/>
                  </a:moveTo>
                  <a:lnTo>
                    <a:pt x="1" y="19"/>
                  </a:lnTo>
                  <a:lnTo>
                    <a:pt x="1" y="1099"/>
                  </a:lnTo>
                  <a:lnTo>
                    <a:pt x="19" y="113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60"/>
            <p:cNvSpPr/>
            <p:nvPr/>
          </p:nvSpPr>
          <p:spPr>
            <a:xfrm>
              <a:off x="6074925" y="2047200"/>
              <a:ext cx="950" cy="29350"/>
            </a:xfrm>
            <a:custGeom>
              <a:avLst/>
              <a:gdLst/>
              <a:ahLst/>
              <a:cxnLst/>
              <a:rect l="l" t="t" r="r" b="b"/>
              <a:pathLst>
                <a:path w="38" h="1174" extrusionOk="0">
                  <a:moveTo>
                    <a:pt x="38" y="1"/>
                  </a:moveTo>
                  <a:lnTo>
                    <a:pt x="0" y="20"/>
                  </a:lnTo>
                  <a:lnTo>
                    <a:pt x="0" y="1155"/>
                  </a:lnTo>
                  <a:lnTo>
                    <a:pt x="38" y="1173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60"/>
            <p:cNvSpPr/>
            <p:nvPr/>
          </p:nvSpPr>
          <p:spPr>
            <a:xfrm>
              <a:off x="6075850" y="2046750"/>
              <a:ext cx="500" cy="30250"/>
            </a:xfrm>
            <a:custGeom>
              <a:avLst/>
              <a:gdLst/>
              <a:ahLst/>
              <a:cxnLst/>
              <a:rect l="l" t="t" r="r" b="b"/>
              <a:pathLst>
                <a:path w="20" h="1210" extrusionOk="0">
                  <a:moveTo>
                    <a:pt x="19" y="0"/>
                  </a:moveTo>
                  <a:lnTo>
                    <a:pt x="1" y="19"/>
                  </a:lnTo>
                  <a:lnTo>
                    <a:pt x="1" y="1191"/>
                  </a:lnTo>
                  <a:lnTo>
                    <a:pt x="19" y="121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60"/>
            <p:cNvSpPr/>
            <p:nvPr/>
          </p:nvSpPr>
          <p:spPr>
            <a:xfrm>
              <a:off x="6076325" y="2045825"/>
              <a:ext cx="475" cy="31650"/>
            </a:xfrm>
            <a:custGeom>
              <a:avLst/>
              <a:gdLst/>
              <a:ahLst/>
              <a:cxnLst/>
              <a:rect l="l" t="t" r="r" b="b"/>
              <a:pathLst>
                <a:path w="19" h="1266" extrusionOk="0">
                  <a:moveTo>
                    <a:pt x="19" y="0"/>
                  </a:moveTo>
                  <a:lnTo>
                    <a:pt x="0" y="37"/>
                  </a:lnTo>
                  <a:lnTo>
                    <a:pt x="0" y="1247"/>
                  </a:lnTo>
                  <a:lnTo>
                    <a:pt x="19" y="126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60"/>
            <p:cNvSpPr/>
            <p:nvPr/>
          </p:nvSpPr>
          <p:spPr>
            <a:xfrm>
              <a:off x="6076775" y="2045350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9" y="0"/>
                  </a:moveTo>
                  <a:lnTo>
                    <a:pt x="1" y="19"/>
                  </a:lnTo>
                  <a:lnTo>
                    <a:pt x="1" y="1285"/>
                  </a:lnTo>
                  <a:lnTo>
                    <a:pt x="19" y="130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60"/>
            <p:cNvSpPr/>
            <p:nvPr/>
          </p:nvSpPr>
          <p:spPr>
            <a:xfrm>
              <a:off x="6077250" y="2044875"/>
              <a:ext cx="475" cy="33525"/>
            </a:xfrm>
            <a:custGeom>
              <a:avLst/>
              <a:gdLst/>
              <a:ahLst/>
              <a:cxnLst/>
              <a:rect l="l" t="t" r="r" b="b"/>
              <a:pathLst>
                <a:path w="19" h="1341" extrusionOk="0">
                  <a:moveTo>
                    <a:pt x="19" y="1"/>
                  </a:moveTo>
                  <a:lnTo>
                    <a:pt x="0" y="19"/>
                  </a:lnTo>
                  <a:lnTo>
                    <a:pt x="0" y="1322"/>
                  </a:lnTo>
                  <a:lnTo>
                    <a:pt x="19" y="134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60"/>
            <p:cNvSpPr/>
            <p:nvPr/>
          </p:nvSpPr>
          <p:spPr>
            <a:xfrm>
              <a:off x="6077700" y="2044425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20" y="0"/>
                  </a:moveTo>
                  <a:lnTo>
                    <a:pt x="1" y="19"/>
                  </a:lnTo>
                  <a:lnTo>
                    <a:pt x="1" y="1359"/>
                  </a:lnTo>
                  <a:lnTo>
                    <a:pt x="20" y="139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60"/>
            <p:cNvSpPr/>
            <p:nvPr/>
          </p:nvSpPr>
          <p:spPr>
            <a:xfrm>
              <a:off x="6078175" y="2043950"/>
              <a:ext cx="950" cy="35850"/>
            </a:xfrm>
            <a:custGeom>
              <a:avLst/>
              <a:gdLst/>
              <a:ahLst/>
              <a:cxnLst/>
              <a:rect l="l" t="t" r="r" b="b"/>
              <a:pathLst>
                <a:path w="38" h="1434" extrusionOk="0">
                  <a:moveTo>
                    <a:pt x="38" y="1"/>
                  </a:moveTo>
                  <a:lnTo>
                    <a:pt x="1" y="19"/>
                  </a:lnTo>
                  <a:lnTo>
                    <a:pt x="1" y="1415"/>
                  </a:lnTo>
                  <a:lnTo>
                    <a:pt x="38" y="143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60"/>
            <p:cNvSpPr/>
            <p:nvPr/>
          </p:nvSpPr>
          <p:spPr>
            <a:xfrm>
              <a:off x="6079100" y="2043500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9" y="0"/>
                  </a:moveTo>
                  <a:lnTo>
                    <a:pt x="1" y="19"/>
                  </a:lnTo>
                  <a:lnTo>
                    <a:pt x="1" y="1452"/>
                  </a:lnTo>
                  <a:lnTo>
                    <a:pt x="19" y="147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60"/>
            <p:cNvSpPr/>
            <p:nvPr/>
          </p:nvSpPr>
          <p:spPr>
            <a:xfrm>
              <a:off x="6079575" y="2042550"/>
              <a:ext cx="500" cy="38175"/>
            </a:xfrm>
            <a:custGeom>
              <a:avLst/>
              <a:gdLst/>
              <a:ahLst/>
              <a:cxnLst/>
              <a:rect l="l" t="t" r="r" b="b"/>
              <a:pathLst>
                <a:path w="20" h="1527" extrusionOk="0">
                  <a:moveTo>
                    <a:pt x="19" y="1"/>
                  </a:moveTo>
                  <a:lnTo>
                    <a:pt x="0" y="38"/>
                  </a:lnTo>
                  <a:lnTo>
                    <a:pt x="0" y="1508"/>
                  </a:lnTo>
                  <a:lnTo>
                    <a:pt x="19" y="152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60"/>
            <p:cNvSpPr/>
            <p:nvPr/>
          </p:nvSpPr>
          <p:spPr>
            <a:xfrm>
              <a:off x="6080050" y="2042100"/>
              <a:ext cx="475" cy="39100"/>
            </a:xfrm>
            <a:custGeom>
              <a:avLst/>
              <a:gdLst/>
              <a:ahLst/>
              <a:cxnLst/>
              <a:rect l="l" t="t" r="r" b="b"/>
              <a:pathLst>
                <a:path w="19" h="1564" extrusionOk="0">
                  <a:moveTo>
                    <a:pt x="19" y="0"/>
                  </a:moveTo>
                  <a:lnTo>
                    <a:pt x="0" y="19"/>
                  </a:lnTo>
                  <a:lnTo>
                    <a:pt x="0" y="1545"/>
                  </a:lnTo>
                  <a:lnTo>
                    <a:pt x="19" y="156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60"/>
            <p:cNvSpPr/>
            <p:nvPr/>
          </p:nvSpPr>
          <p:spPr>
            <a:xfrm>
              <a:off x="6080500" y="2041625"/>
              <a:ext cx="500" cy="40050"/>
            </a:xfrm>
            <a:custGeom>
              <a:avLst/>
              <a:gdLst/>
              <a:ahLst/>
              <a:cxnLst/>
              <a:rect l="l" t="t" r="r" b="b"/>
              <a:pathLst>
                <a:path w="20" h="1602" extrusionOk="0">
                  <a:moveTo>
                    <a:pt x="19" y="1"/>
                  </a:moveTo>
                  <a:lnTo>
                    <a:pt x="1" y="19"/>
                  </a:lnTo>
                  <a:lnTo>
                    <a:pt x="1" y="1582"/>
                  </a:lnTo>
                  <a:lnTo>
                    <a:pt x="19" y="160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60"/>
            <p:cNvSpPr/>
            <p:nvPr/>
          </p:nvSpPr>
          <p:spPr>
            <a:xfrm>
              <a:off x="6080975" y="2041150"/>
              <a:ext cx="475" cy="41450"/>
            </a:xfrm>
            <a:custGeom>
              <a:avLst/>
              <a:gdLst/>
              <a:ahLst/>
              <a:cxnLst/>
              <a:rect l="l" t="t" r="r" b="b"/>
              <a:pathLst>
                <a:path w="19" h="1658" extrusionOk="0">
                  <a:moveTo>
                    <a:pt x="19" y="1"/>
                  </a:moveTo>
                  <a:lnTo>
                    <a:pt x="0" y="20"/>
                  </a:lnTo>
                  <a:lnTo>
                    <a:pt x="0" y="1620"/>
                  </a:lnTo>
                  <a:lnTo>
                    <a:pt x="19" y="165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60"/>
            <p:cNvSpPr/>
            <p:nvPr/>
          </p:nvSpPr>
          <p:spPr>
            <a:xfrm>
              <a:off x="6081425" y="2040700"/>
              <a:ext cx="975" cy="42350"/>
            </a:xfrm>
            <a:custGeom>
              <a:avLst/>
              <a:gdLst/>
              <a:ahLst/>
              <a:cxnLst/>
              <a:rect l="l" t="t" r="r" b="b"/>
              <a:pathLst>
                <a:path w="39" h="1694" extrusionOk="0">
                  <a:moveTo>
                    <a:pt x="38" y="0"/>
                  </a:moveTo>
                  <a:lnTo>
                    <a:pt x="1" y="19"/>
                  </a:lnTo>
                  <a:lnTo>
                    <a:pt x="1" y="1675"/>
                  </a:lnTo>
                  <a:lnTo>
                    <a:pt x="38" y="169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60"/>
            <p:cNvSpPr/>
            <p:nvPr/>
          </p:nvSpPr>
          <p:spPr>
            <a:xfrm>
              <a:off x="6082375" y="2040225"/>
              <a:ext cx="475" cy="43300"/>
            </a:xfrm>
            <a:custGeom>
              <a:avLst/>
              <a:gdLst/>
              <a:ahLst/>
              <a:cxnLst/>
              <a:rect l="l" t="t" r="r" b="b"/>
              <a:pathLst>
                <a:path w="19" h="1732" extrusionOk="0">
                  <a:moveTo>
                    <a:pt x="19" y="1"/>
                  </a:moveTo>
                  <a:lnTo>
                    <a:pt x="0" y="19"/>
                  </a:lnTo>
                  <a:lnTo>
                    <a:pt x="0" y="1713"/>
                  </a:lnTo>
                  <a:lnTo>
                    <a:pt x="19" y="173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60"/>
            <p:cNvSpPr/>
            <p:nvPr/>
          </p:nvSpPr>
          <p:spPr>
            <a:xfrm>
              <a:off x="6082825" y="2039300"/>
              <a:ext cx="500" cy="44700"/>
            </a:xfrm>
            <a:custGeom>
              <a:avLst/>
              <a:gdLst/>
              <a:ahLst/>
              <a:cxnLst/>
              <a:rect l="l" t="t" r="r" b="b"/>
              <a:pathLst>
                <a:path w="20" h="1788" extrusionOk="0">
                  <a:moveTo>
                    <a:pt x="19" y="1"/>
                  </a:moveTo>
                  <a:lnTo>
                    <a:pt x="1" y="38"/>
                  </a:lnTo>
                  <a:lnTo>
                    <a:pt x="1" y="1769"/>
                  </a:lnTo>
                  <a:lnTo>
                    <a:pt x="19" y="178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60"/>
            <p:cNvSpPr/>
            <p:nvPr/>
          </p:nvSpPr>
          <p:spPr>
            <a:xfrm>
              <a:off x="6083300" y="2038825"/>
              <a:ext cx="475" cy="45625"/>
            </a:xfrm>
            <a:custGeom>
              <a:avLst/>
              <a:gdLst/>
              <a:ahLst/>
              <a:cxnLst/>
              <a:rect l="l" t="t" r="r" b="b"/>
              <a:pathLst>
                <a:path w="19" h="1825" extrusionOk="0">
                  <a:moveTo>
                    <a:pt x="19" y="1"/>
                  </a:moveTo>
                  <a:lnTo>
                    <a:pt x="0" y="20"/>
                  </a:lnTo>
                  <a:lnTo>
                    <a:pt x="0" y="1806"/>
                  </a:lnTo>
                  <a:lnTo>
                    <a:pt x="19" y="182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60"/>
            <p:cNvSpPr/>
            <p:nvPr/>
          </p:nvSpPr>
          <p:spPr>
            <a:xfrm>
              <a:off x="6083750" y="2038375"/>
              <a:ext cx="500" cy="46550"/>
            </a:xfrm>
            <a:custGeom>
              <a:avLst/>
              <a:gdLst/>
              <a:ahLst/>
              <a:cxnLst/>
              <a:rect l="l" t="t" r="r" b="b"/>
              <a:pathLst>
                <a:path w="20" h="1862" extrusionOk="0">
                  <a:moveTo>
                    <a:pt x="20" y="0"/>
                  </a:moveTo>
                  <a:lnTo>
                    <a:pt x="1" y="19"/>
                  </a:lnTo>
                  <a:lnTo>
                    <a:pt x="1" y="1843"/>
                  </a:lnTo>
                  <a:lnTo>
                    <a:pt x="20" y="186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60"/>
            <p:cNvSpPr/>
            <p:nvPr/>
          </p:nvSpPr>
          <p:spPr>
            <a:xfrm>
              <a:off x="6084225" y="2037900"/>
              <a:ext cx="500" cy="47950"/>
            </a:xfrm>
            <a:custGeom>
              <a:avLst/>
              <a:gdLst/>
              <a:ahLst/>
              <a:cxnLst/>
              <a:rect l="l" t="t" r="r" b="b"/>
              <a:pathLst>
                <a:path w="20" h="1918" extrusionOk="0">
                  <a:moveTo>
                    <a:pt x="19" y="1"/>
                  </a:moveTo>
                  <a:lnTo>
                    <a:pt x="1" y="19"/>
                  </a:lnTo>
                  <a:lnTo>
                    <a:pt x="1" y="1880"/>
                  </a:lnTo>
                  <a:lnTo>
                    <a:pt x="19" y="191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60"/>
            <p:cNvSpPr/>
            <p:nvPr/>
          </p:nvSpPr>
          <p:spPr>
            <a:xfrm>
              <a:off x="6084700" y="2037450"/>
              <a:ext cx="950" cy="48875"/>
            </a:xfrm>
            <a:custGeom>
              <a:avLst/>
              <a:gdLst/>
              <a:ahLst/>
              <a:cxnLst/>
              <a:rect l="l" t="t" r="r" b="b"/>
              <a:pathLst>
                <a:path w="38" h="1955" extrusionOk="0">
                  <a:moveTo>
                    <a:pt x="37" y="0"/>
                  </a:moveTo>
                  <a:lnTo>
                    <a:pt x="0" y="19"/>
                  </a:lnTo>
                  <a:lnTo>
                    <a:pt x="0" y="1936"/>
                  </a:lnTo>
                  <a:lnTo>
                    <a:pt x="37" y="1954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60"/>
            <p:cNvSpPr/>
            <p:nvPr/>
          </p:nvSpPr>
          <p:spPr>
            <a:xfrm>
              <a:off x="6085625" y="2036975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19" y="0"/>
                  </a:moveTo>
                  <a:lnTo>
                    <a:pt x="0" y="19"/>
                  </a:lnTo>
                  <a:lnTo>
                    <a:pt x="0" y="1973"/>
                  </a:lnTo>
                  <a:lnTo>
                    <a:pt x="19" y="199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60"/>
            <p:cNvSpPr/>
            <p:nvPr/>
          </p:nvSpPr>
          <p:spPr>
            <a:xfrm>
              <a:off x="6086075" y="2036050"/>
              <a:ext cx="500" cy="51200"/>
            </a:xfrm>
            <a:custGeom>
              <a:avLst/>
              <a:gdLst/>
              <a:ahLst/>
              <a:cxnLst/>
              <a:rect l="l" t="t" r="r" b="b"/>
              <a:pathLst>
                <a:path w="20" h="2048" extrusionOk="0">
                  <a:moveTo>
                    <a:pt x="20" y="0"/>
                  </a:moveTo>
                  <a:lnTo>
                    <a:pt x="1" y="37"/>
                  </a:lnTo>
                  <a:lnTo>
                    <a:pt x="1" y="2029"/>
                  </a:lnTo>
                  <a:lnTo>
                    <a:pt x="20" y="204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60"/>
            <p:cNvSpPr/>
            <p:nvPr/>
          </p:nvSpPr>
          <p:spPr>
            <a:xfrm>
              <a:off x="6086550" y="2035575"/>
              <a:ext cx="500" cy="52150"/>
            </a:xfrm>
            <a:custGeom>
              <a:avLst/>
              <a:gdLst/>
              <a:ahLst/>
              <a:cxnLst/>
              <a:rect l="l" t="t" r="r" b="b"/>
              <a:pathLst>
                <a:path w="20" h="2086" extrusionOk="0">
                  <a:moveTo>
                    <a:pt x="19" y="1"/>
                  </a:moveTo>
                  <a:lnTo>
                    <a:pt x="1" y="19"/>
                  </a:lnTo>
                  <a:lnTo>
                    <a:pt x="1" y="2066"/>
                  </a:lnTo>
                  <a:lnTo>
                    <a:pt x="19" y="20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60"/>
            <p:cNvSpPr/>
            <p:nvPr/>
          </p:nvSpPr>
          <p:spPr>
            <a:xfrm>
              <a:off x="6087025" y="2035125"/>
              <a:ext cx="475" cy="53050"/>
            </a:xfrm>
            <a:custGeom>
              <a:avLst/>
              <a:gdLst/>
              <a:ahLst/>
              <a:cxnLst/>
              <a:rect l="l" t="t" r="r" b="b"/>
              <a:pathLst>
                <a:path w="19" h="2122" extrusionOk="0">
                  <a:moveTo>
                    <a:pt x="19" y="0"/>
                  </a:moveTo>
                  <a:lnTo>
                    <a:pt x="0" y="19"/>
                  </a:lnTo>
                  <a:lnTo>
                    <a:pt x="0" y="2103"/>
                  </a:lnTo>
                  <a:lnTo>
                    <a:pt x="19" y="21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60"/>
            <p:cNvSpPr/>
            <p:nvPr/>
          </p:nvSpPr>
          <p:spPr>
            <a:xfrm>
              <a:off x="6087475" y="2034650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9" y="0"/>
                  </a:moveTo>
                  <a:lnTo>
                    <a:pt x="1" y="19"/>
                  </a:lnTo>
                  <a:lnTo>
                    <a:pt x="1" y="2141"/>
                  </a:lnTo>
                  <a:lnTo>
                    <a:pt x="19" y="217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60"/>
            <p:cNvSpPr/>
            <p:nvPr/>
          </p:nvSpPr>
          <p:spPr>
            <a:xfrm>
              <a:off x="6087950" y="2034175"/>
              <a:ext cx="950" cy="55400"/>
            </a:xfrm>
            <a:custGeom>
              <a:avLst/>
              <a:gdLst/>
              <a:ahLst/>
              <a:cxnLst/>
              <a:rect l="l" t="t" r="r" b="b"/>
              <a:pathLst>
                <a:path w="38" h="2216" extrusionOk="0">
                  <a:moveTo>
                    <a:pt x="38" y="1"/>
                  </a:moveTo>
                  <a:lnTo>
                    <a:pt x="0" y="19"/>
                  </a:lnTo>
                  <a:lnTo>
                    <a:pt x="0" y="2197"/>
                  </a:lnTo>
                  <a:lnTo>
                    <a:pt x="38" y="2215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60"/>
            <p:cNvSpPr/>
            <p:nvPr/>
          </p:nvSpPr>
          <p:spPr>
            <a:xfrm>
              <a:off x="6088875" y="2033725"/>
              <a:ext cx="500" cy="56325"/>
            </a:xfrm>
            <a:custGeom>
              <a:avLst/>
              <a:gdLst/>
              <a:ahLst/>
              <a:cxnLst/>
              <a:rect l="l" t="t" r="r" b="b"/>
              <a:pathLst>
                <a:path w="20" h="2253" extrusionOk="0">
                  <a:moveTo>
                    <a:pt x="19" y="0"/>
                  </a:moveTo>
                  <a:lnTo>
                    <a:pt x="1" y="19"/>
                  </a:lnTo>
                  <a:lnTo>
                    <a:pt x="1" y="2233"/>
                  </a:lnTo>
                  <a:lnTo>
                    <a:pt x="19" y="225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60"/>
            <p:cNvSpPr/>
            <p:nvPr/>
          </p:nvSpPr>
          <p:spPr>
            <a:xfrm>
              <a:off x="6089350" y="2032775"/>
              <a:ext cx="475" cy="57725"/>
            </a:xfrm>
            <a:custGeom>
              <a:avLst/>
              <a:gdLst/>
              <a:ahLst/>
              <a:cxnLst/>
              <a:rect l="l" t="t" r="r" b="b"/>
              <a:pathLst>
                <a:path w="19" h="2309" extrusionOk="0">
                  <a:moveTo>
                    <a:pt x="19" y="1"/>
                  </a:moveTo>
                  <a:lnTo>
                    <a:pt x="0" y="38"/>
                  </a:lnTo>
                  <a:lnTo>
                    <a:pt x="0" y="2290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60"/>
            <p:cNvSpPr/>
            <p:nvPr/>
          </p:nvSpPr>
          <p:spPr>
            <a:xfrm>
              <a:off x="6089800" y="2032775"/>
              <a:ext cx="500" cy="58200"/>
            </a:xfrm>
            <a:custGeom>
              <a:avLst/>
              <a:gdLst/>
              <a:ahLst/>
              <a:cxnLst/>
              <a:rect l="l" t="t" r="r" b="b"/>
              <a:pathLst>
                <a:path w="20" h="2328" extrusionOk="0">
                  <a:moveTo>
                    <a:pt x="1" y="1"/>
                  </a:moveTo>
                  <a:lnTo>
                    <a:pt x="1" y="2309"/>
                  </a:lnTo>
                  <a:lnTo>
                    <a:pt x="19" y="2327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60"/>
            <p:cNvSpPr/>
            <p:nvPr/>
          </p:nvSpPr>
          <p:spPr>
            <a:xfrm>
              <a:off x="6090275" y="2032775"/>
              <a:ext cx="500" cy="57725"/>
            </a:xfrm>
            <a:custGeom>
              <a:avLst/>
              <a:gdLst/>
              <a:ahLst/>
              <a:cxnLst/>
              <a:rect l="l" t="t" r="r" b="b"/>
              <a:pathLst>
                <a:path w="20" h="2309" extrusionOk="0">
                  <a:moveTo>
                    <a:pt x="0" y="1"/>
                  </a:moveTo>
                  <a:lnTo>
                    <a:pt x="0" y="2309"/>
                  </a:lnTo>
                  <a:lnTo>
                    <a:pt x="19" y="229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60"/>
            <p:cNvSpPr/>
            <p:nvPr/>
          </p:nvSpPr>
          <p:spPr>
            <a:xfrm>
              <a:off x="6090750" y="2033250"/>
              <a:ext cx="475" cy="56800"/>
            </a:xfrm>
            <a:custGeom>
              <a:avLst/>
              <a:gdLst/>
              <a:ahLst/>
              <a:cxnLst/>
              <a:rect l="l" t="t" r="r" b="b"/>
              <a:pathLst>
                <a:path w="19" h="2272" extrusionOk="0">
                  <a:moveTo>
                    <a:pt x="0" y="1"/>
                  </a:moveTo>
                  <a:lnTo>
                    <a:pt x="0" y="2271"/>
                  </a:lnTo>
                  <a:lnTo>
                    <a:pt x="19" y="2252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60"/>
            <p:cNvSpPr/>
            <p:nvPr/>
          </p:nvSpPr>
          <p:spPr>
            <a:xfrm>
              <a:off x="6091200" y="2034175"/>
              <a:ext cx="950" cy="55400"/>
            </a:xfrm>
            <a:custGeom>
              <a:avLst/>
              <a:gdLst/>
              <a:ahLst/>
              <a:cxnLst/>
              <a:rect l="l" t="t" r="r" b="b"/>
              <a:pathLst>
                <a:path w="38" h="2216" extrusionOk="0">
                  <a:moveTo>
                    <a:pt x="1" y="1"/>
                  </a:moveTo>
                  <a:lnTo>
                    <a:pt x="1" y="2215"/>
                  </a:lnTo>
                  <a:lnTo>
                    <a:pt x="38" y="2197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60"/>
            <p:cNvSpPr/>
            <p:nvPr/>
          </p:nvSpPr>
          <p:spPr>
            <a:xfrm>
              <a:off x="6092125" y="2034650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" y="0"/>
                  </a:moveTo>
                  <a:lnTo>
                    <a:pt x="1" y="2178"/>
                  </a:lnTo>
                  <a:lnTo>
                    <a:pt x="20" y="214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60"/>
            <p:cNvSpPr/>
            <p:nvPr/>
          </p:nvSpPr>
          <p:spPr>
            <a:xfrm>
              <a:off x="6092600" y="2035125"/>
              <a:ext cx="500" cy="53050"/>
            </a:xfrm>
            <a:custGeom>
              <a:avLst/>
              <a:gdLst/>
              <a:ahLst/>
              <a:cxnLst/>
              <a:rect l="l" t="t" r="r" b="b"/>
              <a:pathLst>
                <a:path w="20" h="2122" extrusionOk="0">
                  <a:moveTo>
                    <a:pt x="1" y="0"/>
                  </a:moveTo>
                  <a:lnTo>
                    <a:pt x="1" y="2122"/>
                  </a:lnTo>
                  <a:lnTo>
                    <a:pt x="19" y="21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60"/>
            <p:cNvSpPr/>
            <p:nvPr/>
          </p:nvSpPr>
          <p:spPr>
            <a:xfrm>
              <a:off x="6093075" y="2035575"/>
              <a:ext cx="475" cy="52150"/>
            </a:xfrm>
            <a:custGeom>
              <a:avLst/>
              <a:gdLst/>
              <a:ahLst/>
              <a:cxnLst/>
              <a:rect l="l" t="t" r="r" b="b"/>
              <a:pathLst>
                <a:path w="19" h="2086" extrusionOk="0">
                  <a:moveTo>
                    <a:pt x="0" y="1"/>
                  </a:moveTo>
                  <a:lnTo>
                    <a:pt x="0" y="2085"/>
                  </a:lnTo>
                  <a:lnTo>
                    <a:pt x="19" y="206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60"/>
            <p:cNvSpPr/>
            <p:nvPr/>
          </p:nvSpPr>
          <p:spPr>
            <a:xfrm>
              <a:off x="6093525" y="2036050"/>
              <a:ext cx="500" cy="51200"/>
            </a:xfrm>
            <a:custGeom>
              <a:avLst/>
              <a:gdLst/>
              <a:ahLst/>
              <a:cxnLst/>
              <a:rect l="l" t="t" r="r" b="b"/>
              <a:pathLst>
                <a:path w="20" h="2048" extrusionOk="0">
                  <a:moveTo>
                    <a:pt x="1" y="0"/>
                  </a:moveTo>
                  <a:lnTo>
                    <a:pt x="1" y="2047"/>
                  </a:lnTo>
                  <a:lnTo>
                    <a:pt x="19" y="2029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60"/>
            <p:cNvSpPr/>
            <p:nvPr/>
          </p:nvSpPr>
          <p:spPr>
            <a:xfrm>
              <a:off x="6094000" y="2036975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0" y="0"/>
                  </a:moveTo>
                  <a:lnTo>
                    <a:pt x="0" y="1992"/>
                  </a:lnTo>
                  <a:lnTo>
                    <a:pt x="19" y="197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60"/>
            <p:cNvSpPr/>
            <p:nvPr/>
          </p:nvSpPr>
          <p:spPr>
            <a:xfrm>
              <a:off x="6094450" y="2037450"/>
              <a:ext cx="975" cy="48875"/>
            </a:xfrm>
            <a:custGeom>
              <a:avLst/>
              <a:gdLst/>
              <a:ahLst/>
              <a:cxnLst/>
              <a:rect l="l" t="t" r="r" b="b"/>
              <a:pathLst>
                <a:path w="39" h="1955" extrusionOk="0">
                  <a:moveTo>
                    <a:pt x="1" y="0"/>
                  </a:moveTo>
                  <a:lnTo>
                    <a:pt x="1" y="1954"/>
                  </a:lnTo>
                  <a:lnTo>
                    <a:pt x="38" y="1936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60"/>
            <p:cNvSpPr/>
            <p:nvPr/>
          </p:nvSpPr>
          <p:spPr>
            <a:xfrm>
              <a:off x="6095400" y="2037900"/>
              <a:ext cx="475" cy="47950"/>
            </a:xfrm>
            <a:custGeom>
              <a:avLst/>
              <a:gdLst/>
              <a:ahLst/>
              <a:cxnLst/>
              <a:rect l="l" t="t" r="r" b="b"/>
              <a:pathLst>
                <a:path w="19" h="1918" extrusionOk="0">
                  <a:moveTo>
                    <a:pt x="0" y="1"/>
                  </a:moveTo>
                  <a:lnTo>
                    <a:pt x="0" y="1918"/>
                  </a:lnTo>
                  <a:lnTo>
                    <a:pt x="19" y="188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60"/>
            <p:cNvSpPr/>
            <p:nvPr/>
          </p:nvSpPr>
          <p:spPr>
            <a:xfrm>
              <a:off x="6095850" y="2038375"/>
              <a:ext cx="500" cy="46550"/>
            </a:xfrm>
            <a:custGeom>
              <a:avLst/>
              <a:gdLst/>
              <a:ahLst/>
              <a:cxnLst/>
              <a:rect l="l" t="t" r="r" b="b"/>
              <a:pathLst>
                <a:path w="20" h="1862" extrusionOk="0">
                  <a:moveTo>
                    <a:pt x="1" y="0"/>
                  </a:moveTo>
                  <a:lnTo>
                    <a:pt x="1" y="1861"/>
                  </a:lnTo>
                  <a:lnTo>
                    <a:pt x="19" y="184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60"/>
            <p:cNvSpPr/>
            <p:nvPr/>
          </p:nvSpPr>
          <p:spPr>
            <a:xfrm>
              <a:off x="6096325" y="2038825"/>
              <a:ext cx="500" cy="45625"/>
            </a:xfrm>
            <a:custGeom>
              <a:avLst/>
              <a:gdLst/>
              <a:ahLst/>
              <a:cxnLst/>
              <a:rect l="l" t="t" r="r" b="b"/>
              <a:pathLst>
                <a:path w="20" h="1825" extrusionOk="0">
                  <a:moveTo>
                    <a:pt x="0" y="1"/>
                  </a:moveTo>
                  <a:lnTo>
                    <a:pt x="0" y="1825"/>
                  </a:lnTo>
                  <a:lnTo>
                    <a:pt x="19" y="1806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60"/>
            <p:cNvSpPr/>
            <p:nvPr/>
          </p:nvSpPr>
          <p:spPr>
            <a:xfrm>
              <a:off x="6096800" y="2039300"/>
              <a:ext cx="475" cy="44700"/>
            </a:xfrm>
            <a:custGeom>
              <a:avLst/>
              <a:gdLst/>
              <a:ahLst/>
              <a:cxnLst/>
              <a:rect l="l" t="t" r="r" b="b"/>
              <a:pathLst>
                <a:path w="19" h="1788" extrusionOk="0">
                  <a:moveTo>
                    <a:pt x="0" y="1"/>
                  </a:moveTo>
                  <a:lnTo>
                    <a:pt x="0" y="1787"/>
                  </a:lnTo>
                  <a:lnTo>
                    <a:pt x="19" y="1769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60"/>
            <p:cNvSpPr/>
            <p:nvPr/>
          </p:nvSpPr>
          <p:spPr>
            <a:xfrm>
              <a:off x="6097250" y="2040225"/>
              <a:ext cx="500" cy="43300"/>
            </a:xfrm>
            <a:custGeom>
              <a:avLst/>
              <a:gdLst/>
              <a:ahLst/>
              <a:cxnLst/>
              <a:rect l="l" t="t" r="r" b="b"/>
              <a:pathLst>
                <a:path w="20" h="1732" extrusionOk="0">
                  <a:moveTo>
                    <a:pt x="1" y="1"/>
                  </a:moveTo>
                  <a:lnTo>
                    <a:pt x="1" y="1732"/>
                  </a:lnTo>
                  <a:lnTo>
                    <a:pt x="19" y="171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60"/>
            <p:cNvSpPr/>
            <p:nvPr/>
          </p:nvSpPr>
          <p:spPr>
            <a:xfrm>
              <a:off x="6097725" y="2040700"/>
              <a:ext cx="950" cy="42350"/>
            </a:xfrm>
            <a:custGeom>
              <a:avLst/>
              <a:gdLst/>
              <a:ahLst/>
              <a:cxnLst/>
              <a:rect l="l" t="t" r="r" b="b"/>
              <a:pathLst>
                <a:path w="38" h="1694" extrusionOk="0">
                  <a:moveTo>
                    <a:pt x="0" y="0"/>
                  </a:moveTo>
                  <a:lnTo>
                    <a:pt x="0" y="1694"/>
                  </a:lnTo>
                  <a:lnTo>
                    <a:pt x="37" y="1675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60"/>
            <p:cNvSpPr/>
            <p:nvPr/>
          </p:nvSpPr>
          <p:spPr>
            <a:xfrm>
              <a:off x="6098650" y="2041150"/>
              <a:ext cx="500" cy="41450"/>
            </a:xfrm>
            <a:custGeom>
              <a:avLst/>
              <a:gdLst/>
              <a:ahLst/>
              <a:cxnLst/>
              <a:rect l="l" t="t" r="r" b="b"/>
              <a:pathLst>
                <a:path w="20" h="1658" extrusionOk="0">
                  <a:moveTo>
                    <a:pt x="0" y="1"/>
                  </a:moveTo>
                  <a:lnTo>
                    <a:pt x="0" y="1657"/>
                  </a:lnTo>
                  <a:lnTo>
                    <a:pt x="19" y="162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60"/>
            <p:cNvSpPr/>
            <p:nvPr/>
          </p:nvSpPr>
          <p:spPr>
            <a:xfrm>
              <a:off x="6099125" y="2041625"/>
              <a:ext cx="475" cy="40050"/>
            </a:xfrm>
            <a:custGeom>
              <a:avLst/>
              <a:gdLst/>
              <a:ahLst/>
              <a:cxnLst/>
              <a:rect l="l" t="t" r="r" b="b"/>
              <a:pathLst>
                <a:path w="19" h="1602" extrusionOk="0">
                  <a:moveTo>
                    <a:pt x="0" y="1"/>
                  </a:moveTo>
                  <a:lnTo>
                    <a:pt x="0" y="1601"/>
                  </a:lnTo>
                  <a:lnTo>
                    <a:pt x="19" y="158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60"/>
            <p:cNvSpPr/>
            <p:nvPr/>
          </p:nvSpPr>
          <p:spPr>
            <a:xfrm>
              <a:off x="6099575" y="2042100"/>
              <a:ext cx="500" cy="39100"/>
            </a:xfrm>
            <a:custGeom>
              <a:avLst/>
              <a:gdLst/>
              <a:ahLst/>
              <a:cxnLst/>
              <a:rect l="l" t="t" r="r" b="b"/>
              <a:pathLst>
                <a:path w="20" h="1564" extrusionOk="0">
                  <a:moveTo>
                    <a:pt x="1" y="0"/>
                  </a:moveTo>
                  <a:lnTo>
                    <a:pt x="1" y="1563"/>
                  </a:lnTo>
                  <a:lnTo>
                    <a:pt x="19" y="154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60"/>
            <p:cNvSpPr/>
            <p:nvPr/>
          </p:nvSpPr>
          <p:spPr>
            <a:xfrm>
              <a:off x="6100050" y="2042550"/>
              <a:ext cx="475" cy="38175"/>
            </a:xfrm>
            <a:custGeom>
              <a:avLst/>
              <a:gdLst/>
              <a:ahLst/>
              <a:cxnLst/>
              <a:rect l="l" t="t" r="r" b="b"/>
              <a:pathLst>
                <a:path w="19" h="1527" extrusionOk="0">
                  <a:moveTo>
                    <a:pt x="0" y="1"/>
                  </a:moveTo>
                  <a:lnTo>
                    <a:pt x="0" y="1527"/>
                  </a:lnTo>
                  <a:lnTo>
                    <a:pt x="19" y="1508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60"/>
            <p:cNvSpPr/>
            <p:nvPr/>
          </p:nvSpPr>
          <p:spPr>
            <a:xfrm>
              <a:off x="6100500" y="2043500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" y="0"/>
                  </a:moveTo>
                  <a:lnTo>
                    <a:pt x="1" y="1470"/>
                  </a:lnTo>
                  <a:lnTo>
                    <a:pt x="20" y="1452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60"/>
            <p:cNvSpPr/>
            <p:nvPr/>
          </p:nvSpPr>
          <p:spPr>
            <a:xfrm>
              <a:off x="6100975" y="2043950"/>
              <a:ext cx="950" cy="35850"/>
            </a:xfrm>
            <a:custGeom>
              <a:avLst/>
              <a:gdLst/>
              <a:ahLst/>
              <a:cxnLst/>
              <a:rect l="l" t="t" r="r" b="b"/>
              <a:pathLst>
                <a:path w="38" h="1434" extrusionOk="0">
                  <a:moveTo>
                    <a:pt x="1" y="1"/>
                  </a:moveTo>
                  <a:lnTo>
                    <a:pt x="1" y="1434"/>
                  </a:lnTo>
                  <a:lnTo>
                    <a:pt x="38" y="1415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60"/>
            <p:cNvSpPr/>
            <p:nvPr/>
          </p:nvSpPr>
          <p:spPr>
            <a:xfrm>
              <a:off x="6101900" y="2044425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1" y="0"/>
                  </a:moveTo>
                  <a:lnTo>
                    <a:pt x="1" y="1396"/>
                  </a:lnTo>
                  <a:lnTo>
                    <a:pt x="19" y="1359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60"/>
            <p:cNvSpPr/>
            <p:nvPr/>
          </p:nvSpPr>
          <p:spPr>
            <a:xfrm>
              <a:off x="6102375" y="2044875"/>
              <a:ext cx="475" cy="33525"/>
            </a:xfrm>
            <a:custGeom>
              <a:avLst/>
              <a:gdLst/>
              <a:ahLst/>
              <a:cxnLst/>
              <a:rect l="l" t="t" r="r" b="b"/>
              <a:pathLst>
                <a:path w="19" h="1341" extrusionOk="0">
                  <a:moveTo>
                    <a:pt x="0" y="1"/>
                  </a:moveTo>
                  <a:lnTo>
                    <a:pt x="0" y="1341"/>
                  </a:lnTo>
                  <a:lnTo>
                    <a:pt x="19" y="132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60"/>
            <p:cNvSpPr/>
            <p:nvPr/>
          </p:nvSpPr>
          <p:spPr>
            <a:xfrm>
              <a:off x="6102825" y="2045350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" y="0"/>
                  </a:moveTo>
                  <a:lnTo>
                    <a:pt x="1" y="1303"/>
                  </a:lnTo>
                  <a:lnTo>
                    <a:pt x="20" y="1285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60"/>
            <p:cNvSpPr/>
            <p:nvPr/>
          </p:nvSpPr>
          <p:spPr>
            <a:xfrm>
              <a:off x="6103300" y="2045825"/>
              <a:ext cx="500" cy="31650"/>
            </a:xfrm>
            <a:custGeom>
              <a:avLst/>
              <a:gdLst/>
              <a:ahLst/>
              <a:cxnLst/>
              <a:rect l="l" t="t" r="r" b="b"/>
              <a:pathLst>
                <a:path w="20" h="1266" extrusionOk="0">
                  <a:moveTo>
                    <a:pt x="1" y="0"/>
                  </a:moveTo>
                  <a:lnTo>
                    <a:pt x="1" y="1266"/>
                  </a:lnTo>
                  <a:lnTo>
                    <a:pt x="19" y="1247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60"/>
            <p:cNvSpPr/>
            <p:nvPr/>
          </p:nvSpPr>
          <p:spPr>
            <a:xfrm>
              <a:off x="6103775" y="2046750"/>
              <a:ext cx="475" cy="30250"/>
            </a:xfrm>
            <a:custGeom>
              <a:avLst/>
              <a:gdLst/>
              <a:ahLst/>
              <a:cxnLst/>
              <a:rect l="l" t="t" r="r" b="b"/>
              <a:pathLst>
                <a:path w="19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9" y="1191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60"/>
            <p:cNvSpPr/>
            <p:nvPr/>
          </p:nvSpPr>
          <p:spPr>
            <a:xfrm>
              <a:off x="6104225" y="2047200"/>
              <a:ext cx="950" cy="29350"/>
            </a:xfrm>
            <a:custGeom>
              <a:avLst/>
              <a:gdLst/>
              <a:ahLst/>
              <a:cxnLst/>
              <a:rect l="l" t="t" r="r" b="b"/>
              <a:pathLst>
                <a:path w="38" h="1174" extrusionOk="0">
                  <a:moveTo>
                    <a:pt x="1" y="1"/>
                  </a:moveTo>
                  <a:lnTo>
                    <a:pt x="1" y="1173"/>
                  </a:lnTo>
                  <a:lnTo>
                    <a:pt x="38" y="1155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60"/>
            <p:cNvSpPr/>
            <p:nvPr/>
          </p:nvSpPr>
          <p:spPr>
            <a:xfrm>
              <a:off x="6105175" y="2047675"/>
              <a:ext cx="475" cy="28400"/>
            </a:xfrm>
            <a:custGeom>
              <a:avLst/>
              <a:gdLst/>
              <a:ahLst/>
              <a:cxnLst/>
              <a:rect l="l" t="t" r="r" b="b"/>
              <a:pathLst>
                <a:path w="19" h="1136" extrusionOk="0">
                  <a:moveTo>
                    <a:pt x="0" y="1"/>
                  </a:moveTo>
                  <a:lnTo>
                    <a:pt x="0" y="1136"/>
                  </a:lnTo>
                  <a:lnTo>
                    <a:pt x="19" y="1099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60"/>
            <p:cNvSpPr/>
            <p:nvPr/>
          </p:nvSpPr>
          <p:spPr>
            <a:xfrm>
              <a:off x="6105625" y="2048150"/>
              <a:ext cx="500" cy="27000"/>
            </a:xfrm>
            <a:custGeom>
              <a:avLst/>
              <a:gdLst/>
              <a:ahLst/>
              <a:cxnLst/>
              <a:rect l="l" t="t" r="r" b="b"/>
              <a:pathLst>
                <a:path w="20" h="1080" extrusionOk="0">
                  <a:moveTo>
                    <a:pt x="1" y="0"/>
                  </a:moveTo>
                  <a:lnTo>
                    <a:pt x="1" y="1080"/>
                  </a:lnTo>
                  <a:lnTo>
                    <a:pt x="19" y="1061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60"/>
            <p:cNvSpPr/>
            <p:nvPr/>
          </p:nvSpPr>
          <p:spPr>
            <a:xfrm>
              <a:off x="6106100" y="2048600"/>
              <a:ext cx="475" cy="26075"/>
            </a:xfrm>
            <a:custGeom>
              <a:avLst/>
              <a:gdLst/>
              <a:ahLst/>
              <a:cxnLst/>
              <a:rect l="l" t="t" r="r" b="b"/>
              <a:pathLst>
                <a:path w="19" h="1043" extrusionOk="0">
                  <a:moveTo>
                    <a:pt x="0" y="1"/>
                  </a:moveTo>
                  <a:lnTo>
                    <a:pt x="0" y="1043"/>
                  </a:lnTo>
                  <a:lnTo>
                    <a:pt x="19" y="1024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60"/>
            <p:cNvSpPr/>
            <p:nvPr/>
          </p:nvSpPr>
          <p:spPr>
            <a:xfrm>
              <a:off x="6106550" y="2049075"/>
              <a:ext cx="500" cy="25150"/>
            </a:xfrm>
            <a:custGeom>
              <a:avLst/>
              <a:gdLst/>
              <a:ahLst/>
              <a:cxnLst/>
              <a:rect l="l" t="t" r="r" b="b"/>
              <a:pathLst>
                <a:path w="20" h="1006" extrusionOk="0">
                  <a:moveTo>
                    <a:pt x="1" y="0"/>
                  </a:moveTo>
                  <a:lnTo>
                    <a:pt x="1" y="1005"/>
                  </a:lnTo>
                  <a:lnTo>
                    <a:pt x="19" y="987"/>
                  </a:lnTo>
                  <a:lnTo>
                    <a:pt x="19" y="3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60"/>
            <p:cNvSpPr/>
            <p:nvPr/>
          </p:nvSpPr>
          <p:spPr>
            <a:xfrm>
              <a:off x="6107025" y="2050000"/>
              <a:ext cx="500" cy="23750"/>
            </a:xfrm>
            <a:custGeom>
              <a:avLst/>
              <a:gdLst/>
              <a:ahLst/>
              <a:cxnLst/>
              <a:rect l="l" t="t" r="r" b="b"/>
              <a:pathLst>
                <a:path w="20" h="950" extrusionOk="0">
                  <a:moveTo>
                    <a:pt x="0" y="1"/>
                  </a:moveTo>
                  <a:lnTo>
                    <a:pt x="0" y="950"/>
                  </a:lnTo>
                  <a:lnTo>
                    <a:pt x="19" y="931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60"/>
            <p:cNvSpPr/>
            <p:nvPr/>
          </p:nvSpPr>
          <p:spPr>
            <a:xfrm>
              <a:off x="6107500" y="2050475"/>
              <a:ext cx="950" cy="22825"/>
            </a:xfrm>
            <a:custGeom>
              <a:avLst/>
              <a:gdLst/>
              <a:ahLst/>
              <a:cxnLst/>
              <a:rect l="l" t="t" r="r" b="b"/>
              <a:pathLst>
                <a:path w="38" h="913" extrusionOk="0">
                  <a:moveTo>
                    <a:pt x="0" y="0"/>
                  </a:moveTo>
                  <a:lnTo>
                    <a:pt x="0" y="912"/>
                  </a:lnTo>
                  <a:lnTo>
                    <a:pt x="37" y="893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60"/>
            <p:cNvSpPr/>
            <p:nvPr/>
          </p:nvSpPr>
          <p:spPr>
            <a:xfrm>
              <a:off x="6108425" y="2050925"/>
              <a:ext cx="475" cy="21900"/>
            </a:xfrm>
            <a:custGeom>
              <a:avLst/>
              <a:gdLst/>
              <a:ahLst/>
              <a:cxnLst/>
              <a:rect l="l" t="t" r="r" b="b"/>
              <a:pathLst>
                <a:path w="19" h="876" extrusionOk="0">
                  <a:moveTo>
                    <a:pt x="0" y="1"/>
                  </a:moveTo>
                  <a:lnTo>
                    <a:pt x="0" y="875"/>
                  </a:lnTo>
                  <a:lnTo>
                    <a:pt x="19" y="838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60"/>
            <p:cNvSpPr/>
            <p:nvPr/>
          </p:nvSpPr>
          <p:spPr>
            <a:xfrm>
              <a:off x="6108875" y="2051400"/>
              <a:ext cx="500" cy="20500"/>
            </a:xfrm>
            <a:custGeom>
              <a:avLst/>
              <a:gdLst/>
              <a:ahLst/>
              <a:cxnLst/>
              <a:rect l="l" t="t" r="r" b="b"/>
              <a:pathLst>
                <a:path w="20" h="820" extrusionOk="0">
                  <a:moveTo>
                    <a:pt x="1" y="0"/>
                  </a:moveTo>
                  <a:lnTo>
                    <a:pt x="1" y="819"/>
                  </a:lnTo>
                  <a:lnTo>
                    <a:pt x="20" y="80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60"/>
            <p:cNvSpPr/>
            <p:nvPr/>
          </p:nvSpPr>
          <p:spPr>
            <a:xfrm>
              <a:off x="6109350" y="2051875"/>
              <a:ext cx="500" cy="19550"/>
            </a:xfrm>
            <a:custGeom>
              <a:avLst/>
              <a:gdLst/>
              <a:ahLst/>
              <a:cxnLst/>
              <a:rect l="l" t="t" r="r" b="b"/>
              <a:pathLst>
                <a:path w="20" h="782" extrusionOk="0">
                  <a:moveTo>
                    <a:pt x="1" y="0"/>
                  </a:moveTo>
                  <a:lnTo>
                    <a:pt x="1" y="782"/>
                  </a:lnTo>
                  <a:lnTo>
                    <a:pt x="19" y="76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60"/>
            <p:cNvSpPr/>
            <p:nvPr/>
          </p:nvSpPr>
          <p:spPr>
            <a:xfrm>
              <a:off x="6109825" y="2052325"/>
              <a:ext cx="475" cy="18650"/>
            </a:xfrm>
            <a:custGeom>
              <a:avLst/>
              <a:gdLst/>
              <a:ahLst/>
              <a:cxnLst/>
              <a:rect l="l" t="t" r="r" b="b"/>
              <a:pathLst>
                <a:path w="19" h="746" extrusionOk="0">
                  <a:moveTo>
                    <a:pt x="0" y="1"/>
                  </a:moveTo>
                  <a:lnTo>
                    <a:pt x="0" y="745"/>
                  </a:lnTo>
                  <a:lnTo>
                    <a:pt x="19" y="72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60"/>
            <p:cNvSpPr/>
            <p:nvPr/>
          </p:nvSpPr>
          <p:spPr>
            <a:xfrm>
              <a:off x="6110275" y="2053250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1" y="1"/>
                  </a:moveTo>
                  <a:lnTo>
                    <a:pt x="1" y="689"/>
                  </a:lnTo>
                  <a:lnTo>
                    <a:pt x="19" y="67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60"/>
            <p:cNvSpPr/>
            <p:nvPr/>
          </p:nvSpPr>
          <p:spPr>
            <a:xfrm>
              <a:off x="6110750" y="2053725"/>
              <a:ext cx="950" cy="16300"/>
            </a:xfrm>
            <a:custGeom>
              <a:avLst/>
              <a:gdLst/>
              <a:ahLst/>
              <a:cxnLst/>
              <a:rect l="l" t="t" r="r" b="b"/>
              <a:pathLst>
                <a:path w="38" h="652" extrusionOk="0">
                  <a:moveTo>
                    <a:pt x="0" y="0"/>
                  </a:moveTo>
                  <a:lnTo>
                    <a:pt x="0" y="652"/>
                  </a:lnTo>
                  <a:lnTo>
                    <a:pt x="38" y="633"/>
                  </a:lnTo>
                  <a:lnTo>
                    <a:pt x="38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60"/>
            <p:cNvSpPr/>
            <p:nvPr/>
          </p:nvSpPr>
          <p:spPr>
            <a:xfrm>
              <a:off x="6111675" y="2054200"/>
              <a:ext cx="500" cy="15375"/>
            </a:xfrm>
            <a:custGeom>
              <a:avLst/>
              <a:gdLst/>
              <a:ahLst/>
              <a:cxnLst/>
              <a:rect l="l" t="t" r="r" b="b"/>
              <a:pathLst>
                <a:path w="20" h="615" extrusionOk="0">
                  <a:moveTo>
                    <a:pt x="1" y="0"/>
                  </a:moveTo>
                  <a:lnTo>
                    <a:pt x="1" y="614"/>
                  </a:lnTo>
                  <a:lnTo>
                    <a:pt x="19" y="57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60"/>
            <p:cNvSpPr/>
            <p:nvPr/>
          </p:nvSpPr>
          <p:spPr>
            <a:xfrm>
              <a:off x="6112150" y="2054650"/>
              <a:ext cx="475" cy="13975"/>
            </a:xfrm>
            <a:custGeom>
              <a:avLst/>
              <a:gdLst/>
              <a:ahLst/>
              <a:cxnLst/>
              <a:rect l="l" t="t" r="r" b="b"/>
              <a:pathLst>
                <a:path w="19" h="559" extrusionOk="0">
                  <a:moveTo>
                    <a:pt x="0" y="1"/>
                  </a:moveTo>
                  <a:lnTo>
                    <a:pt x="0" y="559"/>
                  </a:lnTo>
                  <a:lnTo>
                    <a:pt x="19" y="54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60"/>
            <p:cNvSpPr/>
            <p:nvPr/>
          </p:nvSpPr>
          <p:spPr>
            <a:xfrm>
              <a:off x="6112600" y="2055125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1" y="0"/>
                  </a:moveTo>
                  <a:lnTo>
                    <a:pt x="1" y="521"/>
                  </a:lnTo>
                  <a:lnTo>
                    <a:pt x="19" y="5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60"/>
            <p:cNvSpPr/>
            <p:nvPr/>
          </p:nvSpPr>
          <p:spPr>
            <a:xfrm>
              <a:off x="6113075" y="2055575"/>
              <a:ext cx="475" cy="12125"/>
            </a:xfrm>
            <a:custGeom>
              <a:avLst/>
              <a:gdLst/>
              <a:ahLst/>
              <a:cxnLst/>
              <a:rect l="l" t="t" r="r" b="b"/>
              <a:pathLst>
                <a:path w="19" h="485" extrusionOk="0">
                  <a:moveTo>
                    <a:pt x="0" y="1"/>
                  </a:moveTo>
                  <a:lnTo>
                    <a:pt x="0" y="485"/>
                  </a:lnTo>
                  <a:lnTo>
                    <a:pt x="19" y="46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60"/>
            <p:cNvSpPr/>
            <p:nvPr/>
          </p:nvSpPr>
          <p:spPr>
            <a:xfrm>
              <a:off x="6113550" y="2056525"/>
              <a:ext cx="475" cy="10725"/>
            </a:xfrm>
            <a:custGeom>
              <a:avLst/>
              <a:gdLst/>
              <a:ahLst/>
              <a:cxnLst/>
              <a:rect l="l" t="t" r="r" b="b"/>
              <a:pathLst>
                <a:path w="19" h="429" extrusionOk="0">
                  <a:moveTo>
                    <a:pt x="0" y="0"/>
                  </a:moveTo>
                  <a:lnTo>
                    <a:pt x="0" y="428"/>
                  </a:lnTo>
                  <a:lnTo>
                    <a:pt x="19" y="410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60"/>
            <p:cNvSpPr/>
            <p:nvPr/>
          </p:nvSpPr>
          <p:spPr>
            <a:xfrm>
              <a:off x="6114000" y="2056975"/>
              <a:ext cx="950" cy="9800"/>
            </a:xfrm>
            <a:custGeom>
              <a:avLst/>
              <a:gdLst/>
              <a:ahLst/>
              <a:cxnLst/>
              <a:rect l="l" t="t" r="r" b="b"/>
              <a:pathLst>
                <a:path w="38" h="392" extrusionOk="0">
                  <a:moveTo>
                    <a:pt x="1" y="1"/>
                  </a:moveTo>
                  <a:lnTo>
                    <a:pt x="1" y="392"/>
                  </a:lnTo>
                  <a:lnTo>
                    <a:pt x="38" y="373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60"/>
            <p:cNvSpPr/>
            <p:nvPr/>
          </p:nvSpPr>
          <p:spPr>
            <a:xfrm>
              <a:off x="6114925" y="2057450"/>
              <a:ext cx="500" cy="8850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" y="0"/>
                  </a:moveTo>
                  <a:lnTo>
                    <a:pt x="1" y="354"/>
                  </a:lnTo>
                  <a:lnTo>
                    <a:pt x="19" y="31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60"/>
            <p:cNvSpPr/>
            <p:nvPr/>
          </p:nvSpPr>
          <p:spPr>
            <a:xfrm>
              <a:off x="6115400" y="2057900"/>
              <a:ext cx="500" cy="7475"/>
            </a:xfrm>
            <a:custGeom>
              <a:avLst/>
              <a:gdLst/>
              <a:ahLst/>
              <a:cxnLst/>
              <a:rect l="l" t="t" r="r" b="b"/>
              <a:pathLst>
                <a:path w="20" h="299" extrusionOk="0">
                  <a:moveTo>
                    <a:pt x="0" y="1"/>
                  </a:moveTo>
                  <a:lnTo>
                    <a:pt x="0" y="299"/>
                  </a:lnTo>
                  <a:lnTo>
                    <a:pt x="19" y="28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60"/>
            <p:cNvSpPr/>
            <p:nvPr/>
          </p:nvSpPr>
          <p:spPr>
            <a:xfrm>
              <a:off x="6115875" y="2058375"/>
              <a:ext cx="475" cy="6550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0" y="1"/>
                  </a:moveTo>
                  <a:lnTo>
                    <a:pt x="0" y="261"/>
                  </a:lnTo>
                  <a:lnTo>
                    <a:pt x="19" y="24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60"/>
            <p:cNvSpPr/>
            <p:nvPr/>
          </p:nvSpPr>
          <p:spPr>
            <a:xfrm>
              <a:off x="6116325" y="2058850"/>
              <a:ext cx="500" cy="5600"/>
            </a:xfrm>
            <a:custGeom>
              <a:avLst/>
              <a:gdLst/>
              <a:ahLst/>
              <a:cxnLst/>
              <a:rect l="l" t="t" r="r" b="b"/>
              <a:pathLst>
                <a:path w="20" h="224" extrusionOk="0">
                  <a:moveTo>
                    <a:pt x="1" y="0"/>
                  </a:moveTo>
                  <a:lnTo>
                    <a:pt x="1" y="223"/>
                  </a:lnTo>
                  <a:lnTo>
                    <a:pt x="19" y="205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60"/>
            <p:cNvSpPr/>
            <p:nvPr/>
          </p:nvSpPr>
          <p:spPr>
            <a:xfrm>
              <a:off x="6116800" y="2059775"/>
              <a:ext cx="475" cy="4200"/>
            </a:xfrm>
            <a:custGeom>
              <a:avLst/>
              <a:gdLst/>
              <a:ahLst/>
              <a:cxnLst/>
              <a:rect l="l" t="t" r="r" b="b"/>
              <a:pathLst>
                <a:path w="19" h="168" extrusionOk="0">
                  <a:moveTo>
                    <a:pt x="0" y="0"/>
                  </a:moveTo>
                  <a:lnTo>
                    <a:pt x="0" y="168"/>
                  </a:lnTo>
                  <a:lnTo>
                    <a:pt x="19" y="14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60"/>
            <p:cNvSpPr/>
            <p:nvPr/>
          </p:nvSpPr>
          <p:spPr>
            <a:xfrm>
              <a:off x="6117250" y="2060225"/>
              <a:ext cx="975" cy="3300"/>
            </a:xfrm>
            <a:custGeom>
              <a:avLst/>
              <a:gdLst/>
              <a:ahLst/>
              <a:cxnLst/>
              <a:rect l="l" t="t" r="r" b="b"/>
              <a:pathLst>
                <a:path w="39" h="132" extrusionOk="0">
                  <a:moveTo>
                    <a:pt x="1" y="1"/>
                  </a:moveTo>
                  <a:lnTo>
                    <a:pt x="1" y="131"/>
                  </a:lnTo>
                  <a:lnTo>
                    <a:pt x="38" y="113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60"/>
            <p:cNvSpPr/>
            <p:nvPr/>
          </p:nvSpPr>
          <p:spPr>
            <a:xfrm>
              <a:off x="6118200" y="2060700"/>
              <a:ext cx="475" cy="2350"/>
            </a:xfrm>
            <a:custGeom>
              <a:avLst/>
              <a:gdLst/>
              <a:ahLst/>
              <a:cxnLst/>
              <a:rect l="l" t="t" r="r" b="b"/>
              <a:pathLst>
                <a:path w="19" h="94" extrusionOk="0">
                  <a:moveTo>
                    <a:pt x="0" y="1"/>
                  </a:moveTo>
                  <a:lnTo>
                    <a:pt x="0" y="94"/>
                  </a:lnTo>
                  <a:lnTo>
                    <a:pt x="19" y="5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60"/>
            <p:cNvSpPr/>
            <p:nvPr/>
          </p:nvSpPr>
          <p:spPr>
            <a:xfrm>
              <a:off x="6118650" y="2061175"/>
              <a:ext cx="500" cy="950"/>
            </a:xfrm>
            <a:custGeom>
              <a:avLst/>
              <a:gdLst/>
              <a:ahLst/>
              <a:cxnLst/>
              <a:rect l="l" t="t" r="r" b="b"/>
              <a:pathLst>
                <a:path w="20" h="38" extrusionOk="0">
                  <a:moveTo>
                    <a:pt x="1" y="0"/>
                  </a:moveTo>
                  <a:lnTo>
                    <a:pt x="1" y="3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60"/>
            <p:cNvSpPr/>
            <p:nvPr/>
          </p:nvSpPr>
          <p:spPr>
            <a:xfrm>
              <a:off x="5774825" y="2299850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2" name="Google Shape;1642;p60"/>
          <p:cNvGrpSpPr/>
          <p:nvPr/>
        </p:nvGrpSpPr>
        <p:grpSpPr>
          <a:xfrm flipH="1">
            <a:off x="8104285" y="1416237"/>
            <a:ext cx="2872292" cy="2378232"/>
            <a:chOff x="2210400" y="2558550"/>
            <a:chExt cx="971025" cy="804000"/>
          </a:xfrm>
        </p:grpSpPr>
        <p:sp>
          <p:nvSpPr>
            <p:cNvPr id="1643" name="Google Shape;1643;p60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60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60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60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60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60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60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60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1" name="Google Shape;1651;p60"/>
          <p:cNvSpPr/>
          <p:nvPr/>
        </p:nvSpPr>
        <p:spPr>
          <a:xfrm>
            <a:off x="8275080" y="645579"/>
            <a:ext cx="823936" cy="823879"/>
          </a:xfrm>
          <a:custGeom>
            <a:avLst/>
            <a:gdLst/>
            <a:ahLst/>
            <a:cxnLst/>
            <a:rect l="l" t="t" r="r" b="b"/>
            <a:pathLst>
              <a:path w="14462" h="14461" extrusionOk="0">
                <a:moveTo>
                  <a:pt x="7222" y="0"/>
                </a:moveTo>
                <a:lnTo>
                  <a:pt x="1" y="7221"/>
                </a:lnTo>
                <a:lnTo>
                  <a:pt x="7222" y="14461"/>
                </a:lnTo>
                <a:lnTo>
                  <a:pt x="14461" y="7221"/>
                </a:lnTo>
                <a:lnTo>
                  <a:pt x="7222" y="0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0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52" name="Google Shape;1652;p60"/>
          <p:cNvGrpSpPr/>
          <p:nvPr/>
        </p:nvGrpSpPr>
        <p:grpSpPr>
          <a:xfrm>
            <a:off x="8338699" y="3631379"/>
            <a:ext cx="1162531" cy="1161127"/>
            <a:chOff x="2651171" y="2397773"/>
            <a:chExt cx="2099568" cy="2097033"/>
          </a:xfrm>
        </p:grpSpPr>
        <p:sp>
          <p:nvSpPr>
            <p:cNvPr id="1653" name="Google Shape;1653;p60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60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5" name="Google Shape;1655;p60"/>
          <p:cNvSpPr/>
          <p:nvPr/>
        </p:nvSpPr>
        <p:spPr>
          <a:xfrm flipH="1">
            <a:off x="7466496" y="-478036"/>
            <a:ext cx="2441112" cy="2439739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6" name="Google Shape;1656;p6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TITLE_ONLY_12"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6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1659" name="Google Shape;1659;p61"/>
          <p:cNvGrpSpPr/>
          <p:nvPr/>
        </p:nvGrpSpPr>
        <p:grpSpPr>
          <a:xfrm>
            <a:off x="7508360" y="3749587"/>
            <a:ext cx="2872292" cy="2378232"/>
            <a:chOff x="2210400" y="2558550"/>
            <a:chExt cx="971025" cy="804000"/>
          </a:xfrm>
        </p:grpSpPr>
        <p:sp>
          <p:nvSpPr>
            <p:cNvPr id="1660" name="Google Shape;1660;p61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61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61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61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61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61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61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61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8" name="Google Shape;1668;p61"/>
          <p:cNvGrpSpPr/>
          <p:nvPr/>
        </p:nvGrpSpPr>
        <p:grpSpPr>
          <a:xfrm>
            <a:off x="-351215" y="4183231"/>
            <a:ext cx="1142271" cy="1145681"/>
            <a:chOff x="6167975" y="2118400"/>
            <a:chExt cx="150775" cy="151225"/>
          </a:xfrm>
        </p:grpSpPr>
        <p:sp>
          <p:nvSpPr>
            <p:cNvPr id="1669" name="Google Shape;1669;p61"/>
            <p:cNvSpPr/>
            <p:nvPr/>
          </p:nvSpPr>
          <p:spPr>
            <a:xfrm>
              <a:off x="6167975" y="211840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61"/>
            <p:cNvSpPr/>
            <p:nvPr/>
          </p:nvSpPr>
          <p:spPr>
            <a:xfrm>
              <a:off x="6190775" y="2141200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71" name="Google Shape;1671;p61"/>
          <p:cNvGrpSpPr/>
          <p:nvPr/>
        </p:nvGrpSpPr>
        <p:grpSpPr>
          <a:xfrm>
            <a:off x="-458351" y="3512654"/>
            <a:ext cx="1162531" cy="1161127"/>
            <a:chOff x="2651171" y="2397773"/>
            <a:chExt cx="2099568" cy="2097033"/>
          </a:xfrm>
        </p:grpSpPr>
        <p:sp>
          <p:nvSpPr>
            <p:cNvPr id="1672" name="Google Shape;1672;p61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61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4" name="Google Shape;1674;p61"/>
          <p:cNvSpPr/>
          <p:nvPr/>
        </p:nvSpPr>
        <p:spPr>
          <a:xfrm>
            <a:off x="8316930" y="151129"/>
            <a:ext cx="823936" cy="823879"/>
          </a:xfrm>
          <a:custGeom>
            <a:avLst/>
            <a:gdLst/>
            <a:ahLst/>
            <a:cxnLst/>
            <a:rect l="l" t="t" r="r" b="b"/>
            <a:pathLst>
              <a:path w="14462" h="14461" extrusionOk="0">
                <a:moveTo>
                  <a:pt x="7222" y="0"/>
                </a:moveTo>
                <a:lnTo>
                  <a:pt x="1" y="7221"/>
                </a:lnTo>
                <a:lnTo>
                  <a:pt x="7222" y="14461"/>
                </a:lnTo>
                <a:lnTo>
                  <a:pt x="14461" y="7221"/>
                </a:lnTo>
                <a:lnTo>
                  <a:pt x="7222" y="0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0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61"/>
          <p:cNvSpPr/>
          <p:nvPr/>
        </p:nvSpPr>
        <p:spPr>
          <a:xfrm flipH="1">
            <a:off x="7508346" y="-1174824"/>
            <a:ext cx="2441112" cy="2439739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4"/>
          <p:cNvSpPr txBox="1">
            <a:spLocks noGrp="1"/>
          </p:cNvSpPr>
          <p:nvPr>
            <p:ph type="title"/>
          </p:nvPr>
        </p:nvSpPr>
        <p:spPr>
          <a:xfrm>
            <a:off x="1506398" y="1559275"/>
            <a:ext cx="2574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8" name="Google Shape;138;p44"/>
          <p:cNvSpPr txBox="1">
            <a:spLocks noGrp="1"/>
          </p:cNvSpPr>
          <p:nvPr>
            <p:ph type="title" idx="2"/>
          </p:nvPr>
        </p:nvSpPr>
        <p:spPr>
          <a:xfrm>
            <a:off x="730301" y="1711675"/>
            <a:ext cx="776100" cy="527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9" name="Google Shape;139;p44"/>
          <p:cNvSpPr txBox="1">
            <a:spLocks noGrp="1"/>
          </p:cNvSpPr>
          <p:nvPr>
            <p:ph type="subTitle" idx="1"/>
          </p:nvPr>
        </p:nvSpPr>
        <p:spPr>
          <a:xfrm>
            <a:off x="1506390" y="1996550"/>
            <a:ext cx="2574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44"/>
          <p:cNvSpPr txBox="1">
            <a:spLocks noGrp="1"/>
          </p:cNvSpPr>
          <p:nvPr>
            <p:ph type="title" idx="3"/>
          </p:nvPr>
        </p:nvSpPr>
        <p:spPr>
          <a:xfrm>
            <a:off x="1506523" y="3272625"/>
            <a:ext cx="2574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1" name="Google Shape;141;p44"/>
          <p:cNvSpPr txBox="1">
            <a:spLocks noGrp="1"/>
          </p:cNvSpPr>
          <p:nvPr>
            <p:ph type="title" idx="4"/>
          </p:nvPr>
        </p:nvSpPr>
        <p:spPr>
          <a:xfrm>
            <a:off x="730469" y="3425025"/>
            <a:ext cx="776100" cy="527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2" name="Google Shape;142;p44"/>
          <p:cNvSpPr txBox="1">
            <a:spLocks noGrp="1"/>
          </p:cNvSpPr>
          <p:nvPr>
            <p:ph type="subTitle" idx="5"/>
          </p:nvPr>
        </p:nvSpPr>
        <p:spPr>
          <a:xfrm>
            <a:off x="1506514" y="3709900"/>
            <a:ext cx="2574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44"/>
          <p:cNvSpPr txBox="1">
            <a:spLocks noGrp="1"/>
          </p:cNvSpPr>
          <p:nvPr>
            <p:ph type="title" idx="6"/>
          </p:nvPr>
        </p:nvSpPr>
        <p:spPr>
          <a:xfrm>
            <a:off x="5045226" y="1559275"/>
            <a:ext cx="2574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4" name="Google Shape;144;p44"/>
          <p:cNvSpPr txBox="1">
            <a:spLocks noGrp="1"/>
          </p:cNvSpPr>
          <p:nvPr>
            <p:ph type="title" idx="7"/>
          </p:nvPr>
        </p:nvSpPr>
        <p:spPr>
          <a:xfrm>
            <a:off x="4281950" y="1711675"/>
            <a:ext cx="776400" cy="527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5" name="Google Shape;145;p44"/>
          <p:cNvSpPr txBox="1">
            <a:spLocks noGrp="1"/>
          </p:cNvSpPr>
          <p:nvPr>
            <p:ph type="subTitle" idx="8"/>
          </p:nvPr>
        </p:nvSpPr>
        <p:spPr>
          <a:xfrm>
            <a:off x="5045218" y="1996550"/>
            <a:ext cx="2574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44"/>
          <p:cNvSpPr txBox="1">
            <a:spLocks noGrp="1"/>
          </p:cNvSpPr>
          <p:nvPr>
            <p:ph type="title" idx="9"/>
          </p:nvPr>
        </p:nvSpPr>
        <p:spPr>
          <a:xfrm>
            <a:off x="4282125" y="3425025"/>
            <a:ext cx="776400" cy="527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147" name="Google Shape;147;p44"/>
          <p:cNvGrpSpPr/>
          <p:nvPr/>
        </p:nvGrpSpPr>
        <p:grpSpPr>
          <a:xfrm>
            <a:off x="-3302090" y="-450720"/>
            <a:ext cx="4015313" cy="3884503"/>
            <a:chOff x="5440750" y="1669400"/>
            <a:chExt cx="971525" cy="939875"/>
          </a:xfrm>
        </p:grpSpPr>
        <p:sp>
          <p:nvSpPr>
            <p:cNvPr id="148" name="Google Shape;148;p44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44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44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44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44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44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44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44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44"/>
            <p:cNvSpPr/>
            <p:nvPr/>
          </p:nvSpPr>
          <p:spPr>
            <a:xfrm>
              <a:off x="6167975" y="211840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44"/>
            <p:cNvSpPr/>
            <p:nvPr/>
          </p:nvSpPr>
          <p:spPr>
            <a:xfrm>
              <a:off x="6162400" y="211282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44"/>
            <p:cNvSpPr/>
            <p:nvPr/>
          </p:nvSpPr>
          <p:spPr>
            <a:xfrm>
              <a:off x="6190775" y="2141200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44"/>
            <p:cNvSpPr/>
            <p:nvPr/>
          </p:nvSpPr>
          <p:spPr>
            <a:xfrm>
              <a:off x="6060950" y="2061175"/>
              <a:ext cx="500" cy="950"/>
            </a:xfrm>
            <a:custGeom>
              <a:avLst/>
              <a:gdLst/>
              <a:ahLst/>
              <a:cxnLst/>
              <a:rect l="l" t="t" r="r" b="b"/>
              <a:pathLst>
                <a:path w="20" h="38" extrusionOk="0">
                  <a:moveTo>
                    <a:pt x="20" y="0"/>
                  </a:moveTo>
                  <a:lnTo>
                    <a:pt x="1" y="19"/>
                  </a:lnTo>
                  <a:lnTo>
                    <a:pt x="20" y="3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44"/>
            <p:cNvSpPr/>
            <p:nvPr/>
          </p:nvSpPr>
          <p:spPr>
            <a:xfrm>
              <a:off x="6061425" y="2060700"/>
              <a:ext cx="500" cy="2350"/>
            </a:xfrm>
            <a:custGeom>
              <a:avLst/>
              <a:gdLst/>
              <a:ahLst/>
              <a:cxnLst/>
              <a:rect l="l" t="t" r="r" b="b"/>
              <a:pathLst>
                <a:path w="20" h="94" extrusionOk="0">
                  <a:moveTo>
                    <a:pt x="19" y="1"/>
                  </a:moveTo>
                  <a:lnTo>
                    <a:pt x="1" y="19"/>
                  </a:lnTo>
                  <a:lnTo>
                    <a:pt x="1" y="56"/>
                  </a:lnTo>
                  <a:lnTo>
                    <a:pt x="19" y="94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44"/>
            <p:cNvSpPr/>
            <p:nvPr/>
          </p:nvSpPr>
          <p:spPr>
            <a:xfrm>
              <a:off x="6061900" y="2060225"/>
              <a:ext cx="950" cy="3300"/>
            </a:xfrm>
            <a:custGeom>
              <a:avLst/>
              <a:gdLst/>
              <a:ahLst/>
              <a:cxnLst/>
              <a:rect l="l" t="t" r="r" b="b"/>
              <a:pathLst>
                <a:path w="38" h="132" extrusionOk="0">
                  <a:moveTo>
                    <a:pt x="37" y="1"/>
                  </a:moveTo>
                  <a:lnTo>
                    <a:pt x="0" y="20"/>
                  </a:lnTo>
                  <a:lnTo>
                    <a:pt x="0" y="113"/>
                  </a:lnTo>
                  <a:lnTo>
                    <a:pt x="37" y="131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44"/>
            <p:cNvSpPr/>
            <p:nvPr/>
          </p:nvSpPr>
          <p:spPr>
            <a:xfrm>
              <a:off x="6062825" y="2059775"/>
              <a:ext cx="500" cy="4200"/>
            </a:xfrm>
            <a:custGeom>
              <a:avLst/>
              <a:gdLst/>
              <a:ahLst/>
              <a:cxnLst/>
              <a:rect l="l" t="t" r="r" b="b"/>
              <a:pathLst>
                <a:path w="20" h="168" extrusionOk="0">
                  <a:moveTo>
                    <a:pt x="19" y="0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44"/>
            <p:cNvSpPr/>
            <p:nvPr/>
          </p:nvSpPr>
          <p:spPr>
            <a:xfrm>
              <a:off x="6063300" y="2058850"/>
              <a:ext cx="475" cy="5600"/>
            </a:xfrm>
            <a:custGeom>
              <a:avLst/>
              <a:gdLst/>
              <a:ahLst/>
              <a:cxnLst/>
              <a:rect l="l" t="t" r="r" b="b"/>
              <a:pathLst>
                <a:path w="19" h="224" extrusionOk="0">
                  <a:moveTo>
                    <a:pt x="19" y="0"/>
                  </a:moveTo>
                  <a:lnTo>
                    <a:pt x="0" y="37"/>
                  </a:lnTo>
                  <a:lnTo>
                    <a:pt x="0" y="205"/>
                  </a:lnTo>
                  <a:lnTo>
                    <a:pt x="19" y="22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44"/>
            <p:cNvSpPr/>
            <p:nvPr/>
          </p:nvSpPr>
          <p:spPr>
            <a:xfrm>
              <a:off x="6063750" y="2058375"/>
              <a:ext cx="500" cy="6550"/>
            </a:xfrm>
            <a:custGeom>
              <a:avLst/>
              <a:gdLst/>
              <a:ahLst/>
              <a:cxnLst/>
              <a:rect l="l" t="t" r="r" b="b"/>
              <a:pathLst>
                <a:path w="20" h="262" extrusionOk="0">
                  <a:moveTo>
                    <a:pt x="19" y="1"/>
                  </a:moveTo>
                  <a:lnTo>
                    <a:pt x="1" y="19"/>
                  </a:lnTo>
                  <a:lnTo>
                    <a:pt x="1" y="242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44"/>
            <p:cNvSpPr/>
            <p:nvPr/>
          </p:nvSpPr>
          <p:spPr>
            <a:xfrm>
              <a:off x="6064225" y="2057900"/>
              <a:ext cx="475" cy="7475"/>
            </a:xfrm>
            <a:custGeom>
              <a:avLst/>
              <a:gdLst/>
              <a:ahLst/>
              <a:cxnLst/>
              <a:rect l="l" t="t" r="r" b="b"/>
              <a:pathLst>
                <a:path w="19" h="299" extrusionOk="0">
                  <a:moveTo>
                    <a:pt x="19" y="1"/>
                  </a:moveTo>
                  <a:lnTo>
                    <a:pt x="0" y="20"/>
                  </a:lnTo>
                  <a:lnTo>
                    <a:pt x="0" y="280"/>
                  </a:lnTo>
                  <a:lnTo>
                    <a:pt x="19" y="29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44"/>
            <p:cNvSpPr/>
            <p:nvPr/>
          </p:nvSpPr>
          <p:spPr>
            <a:xfrm>
              <a:off x="6064675" y="2057450"/>
              <a:ext cx="500" cy="8850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9" y="0"/>
                  </a:moveTo>
                  <a:lnTo>
                    <a:pt x="1" y="19"/>
                  </a:lnTo>
                  <a:lnTo>
                    <a:pt x="1" y="317"/>
                  </a:lnTo>
                  <a:lnTo>
                    <a:pt x="19" y="35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44"/>
            <p:cNvSpPr/>
            <p:nvPr/>
          </p:nvSpPr>
          <p:spPr>
            <a:xfrm>
              <a:off x="6065150" y="2056975"/>
              <a:ext cx="950" cy="9800"/>
            </a:xfrm>
            <a:custGeom>
              <a:avLst/>
              <a:gdLst/>
              <a:ahLst/>
              <a:cxnLst/>
              <a:rect l="l" t="t" r="r" b="b"/>
              <a:pathLst>
                <a:path w="38" h="392" extrusionOk="0">
                  <a:moveTo>
                    <a:pt x="38" y="1"/>
                  </a:moveTo>
                  <a:lnTo>
                    <a:pt x="0" y="19"/>
                  </a:lnTo>
                  <a:lnTo>
                    <a:pt x="0" y="373"/>
                  </a:lnTo>
                  <a:lnTo>
                    <a:pt x="38" y="392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44"/>
            <p:cNvSpPr/>
            <p:nvPr/>
          </p:nvSpPr>
          <p:spPr>
            <a:xfrm>
              <a:off x="6066075" y="2056525"/>
              <a:ext cx="500" cy="10725"/>
            </a:xfrm>
            <a:custGeom>
              <a:avLst/>
              <a:gdLst/>
              <a:ahLst/>
              <a:cxnLst/>
              <a:rect l="l" t="t" r="r" b="b"/>
              <a:pathLst>
                <a:path w="20" h="429" extrusionOk="0">
                  <a:moveTo>
                    <a:pt x="19" y="0"/>
                  </a:moveTo>
                  <a:lnTo>
                    <a:pt x="1" y="19"/>
                  </a:lnTo>
                  <a:lnTo>
                    <a:pt x="1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44"/>
            <p:cNvSpPr/>
            <p:nvPr/>
          </p:nvSpPr>
          <p:spPr>
            <a:xfrm>
              <a:off x="6066550" y="2055575"/>
              <a:ext cx="475" cy="12125"/>
            </a:xfrm>
            <a:custGeom>
              <a:avLst/>
              <a:gdLst/>
              <a:ahLst/>
              <a:cxnLst/>
              <a:rect l="l" t="t" r="r" b="b"/>
              <a:pathLst>
                <a:path w="19" h="485" extrusionOk="0">
                  <a:moveTo>
                    <a:pt x="19" y="1"/>
                  </a:moveTo>
                  <a:lnTo>
                    <a:pt x="0" y="38"/>
                  </a:lnTo>
                  <a:lnTo>
                    <a:pt x="0" y="466"/>
                  </a:lnTo>
                  <a:lnTo>
                    <a:pt x="19" y="4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44"/>
            <p:cNvSpPr/>
            <p:nvPr/>
          </p:nvSpPr>
          <p:spPr>
            <a:xfrm>
              <a:off x="6067000" y="2055125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20" y="0"/>
                  </a:moveTo>
                  <a:lnTo>
                    <a:pt x="1" y="19"/>
                  </a:lnTo>
                  <a:lnTo>
                    <a:pt x="1" y="503"/>
                  </a:lnTo>
                  <a:lnTo>
                    <a:pt x="20" y="52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44"/>
            <p:cNvSpPr/>
            <p:nvPr/>
          </p:nvSpPr>
          <p:spPr>
            <a:xfrm>
              <a:off x="6067475" y="2054650"/>
              <a:ext cx="500" cy="13975"/>
            </a:xfrm>
            <a:custGeom>
              <a:avLst/>
              <a:gdLst/>
              <a:ahLst/>
              <a:cxnLst/>
              <a:rect l="l" t="t" r="r" b="b"/>
              <a:pathLst>
                <a:path w="20" h="559" extrusionOk="0">
                  <a:moveTo>
                    <a:pt x="19" y="1"/>
                  </a:moveTo>
                  <a:lnTo>
                    <a:pt x="1" y="19"/>
                  </a:lnTo>
                  <a:lnTo>
                    <a:pt x="1" y="540"/>
                  </a:lnTo>
                  <a:lnTo>
                    <a:pt x="19" y="55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44"/>
            <p:cNvSpPr/>
            <p:nvPr/>
          </p:nvSpPr>
          <p:spPr>
            <a:xfrm>
              <a:off x="6067950" y="2054200"/>
              <a:ext cx="475" cy="15375"/>
            </a:xfrm>
            <a:custGeom>
              <a:avLst/>
              <a:gdLst/>
              <a:ahLst/>
              <a:cxnLst/>
              <a:rect l="l" t="t" r="r" b="b"/>
              <a:pathLst>
                <a:path w="19" h="615" extrusionOk="0">
                  <a:moveTo>
                    <a:pt x="19" y="0"/>
                  </a:moveTo>
                  <a:lnTo>
                    <a:pt x="0" y="19"/>
                  </a:lnTo>
                  <a:lnTo>
                    <a:pt x="0" y="577"/>
                  </a:lnTo>
                  <a:lnTo>
                    <a:pt x="19" y="61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44"/>
            <p:cNvSpPr/>
            <p:nvPr/>
          </p:nvSpPr>
          <p:spPr>
            <a:xfrm>
              <a:off x="6068400" y="2053725"/>
              <a:ext cx="950" cy="16300"/>
            </a:xfrm>
            <a:custGeom>
              <a:avLst/>
              <a:gdLst/>
              <a:ahLst/>
              <a:cxnLst/>
              <a:rect l="l" t="t" r="r" b="b"/>
              <a:pathLst>
                <a:path w="38" h="652" extrusionOk="0">
                  <a:moveTo>
                    <a:pt x="38" y="0"/>
                  </a:moveTo>
                  <a:lnTo>
                    <a:pt x="1" y="19"/>
                  </a:lnTo>
                  <a:lnTo>
                    <a:pt x="1" y="633"/>
                  </a:lnTo>
                  <a:lnTo>
                    <a:pt x="38" y="652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44"/>
            <p:cNvSpPr/>
            <p:nvPr/>
          </p:nvSpPr>
          <p:spPr>
            <a:xfrm>
              <a:off x="6069325" y="2053250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20" y="1"/>
                  </a:moveTo>
                  <a:lnTo>
                    <a:pt x="1" y="19"/>
                  </a:lnTo>
                  <a:lnTo>
                    <a:pt x="1" y="671"/>
                  </a:lnTo>
                  <a:lnTo>
                    <a:pt x="20" y="689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44"/>
            <p:cNvSpPr/>
            <p:nvPr/>
          </p:nvSpPr>
          <p:spPr>
            <a:xfrm>
              <a:off x="6069800" y="2052325"/>
              <a:ext cx="500" cy="18650"/>
            </a:xfrm>
            <a:custGeom>
              <a:avLst/>
              <a:gdLst/>
              <a:ahLst/>
              <a:cxnLst/>
              <a:rect l="l" t="t" r="r" b="b"/>
              <a:pathLst>
                <a:path w="20" h="746" extrusionOk="0">
                  <a:moveTo>
                    <a:pt x="19" y="1"/>
                  </a:moveTo>
                  <a:lnTo>
                    <a:pt x="1" y="38"/>
                  </a:lnTo>
                  <a:lnTo>
                    <a:pt x="1" y="726"/>
                  </a:lnTo>
                  <a:lnTo>
                    <a:pt x="19" y="74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44"/>
            <p:cNvSpPr/>
            <p:nvPr/>
          </p:nvSpPr>
          <p:spPr>
            <a:xfrm>
              <a:off x="6070275" y="2051875"/>
              <a:ext cx="475" cy="19550"/>
            </a:xfrm>
            <a:custGeom>
              <a:avLst/>
              <a:gdLst/>
              <a:ahLst/>
              <a:cxnLst/>
              <a:rect l="l" t="t" r="r" b="b"/>
              <a:pathLst>
                <a:path w="19" h="782" extrusionOk="0">
                  <a:moveTo>
                    <a:pt x="19" y="0"/>
                  </a:moveTo>
                  <a:lnTo>
                    <a:pt x="0" y="19"/>
                  </a:lnTo>
                  <a:lnTo>
                    <a:pt x="0" y="763"/>
                  </a:lnTo>
                  <a:lnTo>
                    <a:pt x="19" y="78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44"/>
            <p:cNvSpPr/>
            <p:nvPr/>
          </p:nvSpPr>
          <p:spPr>
            <a:xfrm>
              <a:off x="6070725" y="2051400"/>
              <a:ext cx="500" cy="20500"/>
            </a:xfrm>
            <a:custGeom>
              <a:avLst/>
              <a:gdLst/>
              <a:ahLst/>
              <a:cxnLst/>
              <a:rect l="l" t="t" r="r" b="b"/>
              <a:pathLst>
                <a:path w="20" h="820" extrusionOk="0">
                  <a:moveTo>
                    <a:pt x="19" y="0"/>
                  </a:moveTo>
                  <a:lnTo>
                    <a:pt x="1" y="19"/>
                  </a:lnTo>
                  <a:lnTo>
                    <a:pt x="1" y="801"/>
                  </a:lnTo>
                  <a:lnTo>
                    <a:pt x="19" y="819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44"/>
            <p:cNvSpPr/>
            <p:nvPr/>
          </p:nvSpPr>
          <p:spPr>
            <a:xfrm>
              <a:off x="6071200" y="2050925"/>
              <a:ext cx="500" cy="21900"/>
            </a:xfrm>
            <a:custGeom>
              <a:avLst/>
              <a:gdLst/>
              <a:ahLst/>
              <a:cxnLst/>
              <a:rect l="l" t="t" r="r" b="b"/>
              <a:pathLst>
                <a:path w="20" h="876" extrusionOk="0">
                  <a:moveTo>
                    <a:pt x="19" y="1"/>
                  </a:moveTo>
                  <a:lnTo>
                    <a:pt x="0" y="19"/>
                  </a:lnTo>
                  <a:lnTo>
                    <a:pt x="0" y="838"/>
                  </a:lnTo>
                  <a:lnTo>
                    <a:pt x="19" y="87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44"/>
            <p:cNvSpPr/>
            <p:nvPr/>
          </p:nvSpPr>
          <p:spPr>
            <a:xfrm>
              <a:off x="6071675" y="2050475"/>
              <a:ext cx="950" cy="22825"/>
            </a:xfrm>
            <a:custGeom>
              <a:avLst/>
              <a:gdLst/>
              <a:ahLst/>
              <a:cxnLst/>
              <a:rect l="l" t="t" r="r" b="b"/>
              <a:pathLst>
                <a:path w="38" h="913" extrusionOk="0">
                  <a:moveTo>
                    <a:pt x="37" y="0"/>
                  </a:moveTo>
                  <a:lnTo>
                    <a:pt x="0" y="19"/>
                  </a:lnTo>
                  <a:lnTo>
                    <a:pt x="0" y="893"/>
                  </a:lnTo>
                  <a:lnTo>
                    <a:pt x="37" y="912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44"/>
            <p:cNvSpPr/>
            <p:nvPr/>
          </p:nvSpPr>
          <p:spPr>
            <a:xfrm>
              <a:off x="6072600" y="2050000"/>
              <a:ext cx="475" cy="23750"/>
            </a:xfrm>
            <a:custGeom>
              <a:avLst/>
              <a:gdLst/>
              <a:ahLst/>
              <a:cxnLst/>
              <a:rect l="l" t="t" r="r" b="b"/>
              <a:pathLst>
                <a:path w="19" h="950" extrusionOk="0">
                  <a:moveTo>
                    <a:pt x="19" y="1"/>
                  </a:moveTo>
                  <a:lnTo>
                    <a:pt x="0" y="19"/>
                  </a:lnTo>
                  <a:lnTo>
                    <a:pt x="0" y="931"/>
                  </a:lnTo>
                  <a:lnTo>
                    <a:pt x="19" y="95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44"/>
            <p:cNvSpPr/>
            <p:nvPr/>
          </p:nvSpPr>
          <p:spPr>
            <a:xfrm>
              <a:off x="6073050" y="2049075"/>
              <a:ext cx="500" cy="25150"/>
            </a:xfrm>
            <a:custGeom>
              <a:avLst/>
              <a:gdLst/>
              <a:ahLst/>
              <a:cxnLst/>
              <a:rect l="l" t="t" r="r" b="b"/>
              <a:pathLst>
                <a:path w="20" h="1006" extrusionOk="0">
                  <a:moveTo>
                    <a:pt x="19" y="0"/>
                  </a:moveTo>
                  <a:lnTo>
                    <a:pt x="1" y="38"/>
                  </a:lnTo>
                  <a:lnTo>
                    <a:pt x="1" y="987"/>
                  </a:lnTo>
                  <a:lnTo>
                    <a:pt x="19" y="1005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44"/>
            <p:cNvSpPr/>
            <p:nvPr/>
          </p:nvSpPr>
          <p:spPr>
            <a:xfrm>
              <a:off x="6073525" y="2048600"/>
              <a:ext cx="500" cy="26075"/>
            </a:xfrm>
            <a:custGeom>
              <a:avLst/>
              <a:gdLst/>
              <a:ahLst/>
              <a:cxnLst/>
              <a:rect l="l" t="t" r="r" b="b"/>
              <a:pathLst>
                <a:path w="20" h="1043" extrusionOk="0">
                  <a:moveTo>
                    <a:pt x="19" y="1"/>
                  </a:moveTo>
                  <a:lnTo>
                    <a:pt x="0" y="19"/>
                  </a:lnTo>
                  <a:lnTo>
                    <a:pt x="0" y="1024"/>
                  </a:lnTo>
                  <a:lnTo>
                    <a:pt x="19" y="104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44"/>
            <p:cNvSpPr/>
            <p:nvPr/>
          </p:nvSpPr>
          <p:spPr>
            <a:xfrm>
              <a:off x="6074000" y="2048150"/>
              <a:ext cx="475" cy="27000"/>
            </a:xfrm>
            <a:custGeom>
              <a:avLst/>
              <a:gdLst/>
              <a:ahLst/>
              <a:cxnLst/>
              <a:rect l="l" t="t" r="r" b="b"/>
              <a:pathLst>
                <a:path w="19" h="1080" extrusionOk="0">
                  <a:moveTo>
                    <a:pt x="19" y="0"/>
                  </a:moveTo>
                  <a:lnTo>
                    <a:pt x="0" y="19"/>
                  </a:lnTo>
                  <a:lnTo>
                    <a:pt x="0" y="1061"/>
                  </a:lnTo>
                  <a:lnTo>
                    <a:pt x="19" y="108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44"/>
            <p:cNvSpPr/>
            <p:nvPr/>
          </p:nvSpPr>
          <p:spPr>
            <a:xfrm>
              <a:off x="6074450" y="2047675"/>
              <a:ext cx="500" cy="28400"/>
            </a:xfrm>
            <a:custGeom>
              <a:avLst/>
              <a:gdLst/>
              <a:ahLst/>
              <a:cxnLst/>
              <a:rect l="l" t="t" r="r" b="b"/>
              <a:pathLst>
                <a:path w="20" h="1136" extrusionOk="0">
                  <a:moveTo>
                    <a:pt x="19" y="1"/>
                  </a:moveTo>
                  <a:lnTo>
                    <a:pt x="1" y="19"/>
                  </a:lnTo>
                  <a:lnTo>
                    <a:pt x="1" y="1099"/>
                  </a:lnTo>
                  <a:lnTo>
                    <a:pt x="19" y="113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44"/>
            <p:cNvSpPr/>
            <p:nvPr/>
          </p:nvSpPr>
          <p:spPr>
            <a:xfrm>
              <a:off x="6074925" y="2047200"/>
              <a:ext cx="950" cy="29350"/>
            </a:xfrm>
            <a:custGeom>
              <a:avLst/>
              <a:gdLst/>
              <a:ahLst/>
              <a:cxnLst/>
              <a:rect l="l" t="t" r="r" b="b"/>
              <a:pathLst>
                <a:path w="38" h="1174" extrusionOk="0">
                  <a:moveTo>
                    <a:pt x="38" y="1"/>
                  </a:moveTo>
                  <a:lnTo>
                    <a:pt x="0" y="20"/>
                  </a:lnTo>
                  <a:lnTo>
                    <a:pt x="0" y="1155"/>
                  </a:lnTo>
                  <a:lnTo>
                    <a:pt x="38" y="1173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44"/>
            <p:cNvSpPr/>
            <p:nvPr/>
          </p:nvSpPr>
          <p:spPr>
            <a:xfrm>
              <a:off x="6075850" y="2046750"/>
              <a:ext cx="500" cy="30250"/>
            </a:xfrm>
            <a:custGeom>
              <a:avLst/>
              <a:gdLst/>
              <a:ahLst/>
              <a:cxnLst/>
              <a:rect l="l" t="t" r="r" b="b"/>
              <a:pathLst>
                <a:path w="20" h="1210" extrusionOk="0">
                  <a:moveTo>
                    <a:pt x="19" y="0"/>
                  </a:moveTo>
                  <a:lnTo>
                    <a:pt x="1" y="19"/>
                  </a:lnTo>
                  <a:lnTo>
                    <a:pt x="1" y="1191"/>
                  </a:lnTo>
                  <a:lnTo>
                    <a:pt x="19" y="121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44"/>
            <p:cNvSpPr/>
            <p:nvPr/>
          </p:nvSpPr>
          <p:spPr>
            <a:xfrm>
              <a:off x="6076325" y="2045825"/>
              <a:ext cx="475" cy="31650"/>
            </a:xfrm>
            <a:custGeom>
              <a:avLst/>
              <a:gdLst/>
              <a:ahLst/>
              <a:cxnLst/>
              <a:rect l="l" t="t" r="r" b="b"/>
              <a:pathLst>
                <a:path w="19" h="1266" extrusionOk="0">
                  <a:moveTo>
                    <a:pt x="19" y="0"/>
                  </a:moveTo>
                  <a:lnTo>
                    <a:pt x="0" y="37"/>
                  </a:lnTo>
                  <a:lnTo>
                    <a:pt x="0" y="1247"/>
                  </a:lnTo>
                  <a:lnTo>
                    <a:pt x="19" y="126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44"/>
            <p:cNvSpPr/>
            <p:nvPr/>
          </p:nvSpPr>
          <p:spPr>
            <a:xfrm>
              <a:off x="6076775" y="2045350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9" y="0"/>
                  </a:moveTo>
                  <a:lnTo>
                    <a:pt x="1" y="19"/>
                  </a:lnTo>
                  <a:lnTo>
                    <a:pt x="1" y="1285"/>
                  </a:lnTo>
                  <a:lnTo>
                    <a:pt x="19" y="130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44"/>
            <p:cNvSpPr/>
            <p:nvPr/>
          </p:nvSpPr>
          <p:spPr>
            <a:xfrm>
              <a:off x="6077250" y="2044875"/>
              <a:ext cx="475" cy="33525"/>
            </a:xfrm>
            <a:custGeom>
              <a:avLst/>
              <a:gdLst/>
              <a:ahLst/>
              <a:cxnLst/>
              <a:rect l="l" t="t" r="r" b="b"/>
              <a:pathLst>
                <a:path w="19" h="1341" extrusionOk="0">
                  <a:moveTo>
                    <a:pt x="19" y="1"/>
                  </a:moveTo>
                  <a:lnTo>
                    <a:pt x="0" y="19"/>
                  </a:lnTo>
                  <a:lnTo>
                    <a:pt x="0" y="1322"/>
                  </a:lnTo>
                  <a:lnTo>
                    <a:pt x="19" y="134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44"/>
            <p:cNvSpPr/>
            <p:nvPr/>
          </p:nvSpPr>
          <p:spPr>
            <a:xfrm>
              <a:off x="6077700" y="2044425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20" y="0"/>
                  </a:moveTo>
                  <a:lnTo>
                    <a:pt x="1" y="19"/>
                  </a:lnTo>
                  <a:lnTo>
                    <a:pt x="1" y="1359"/>
                  </a:lnTo>
                  <a:lnTo>
                    <a:pt x="20" y="139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44"/>
            <p:cNvSpPr/>
            <p:nvPr/>
          </p:nvSpPr>
          <p:spPr>
            <a:xfrm>
              <a:off x="6078175" y="2043950"/>
              <a:ext cx="950" cy="35850"/>
            </a:xfrm>
            <a:custGeom>
              <a:avLst/>
              <a:gdLst/>
              <a:ahLst/>
              <a:cxnLst/>
              <a:rect l="l" t="t" r="r" b="b"/>
              <a:pathLst>
                <a:path w="38" h="1434" extrusionOk="0">
                  <a:moveTo>
                    <a:pt x="38" y="1"/>
                  </a:moveTo>
                  <a:lnTo>
                    <a:pt x="1" y="19"/>
                  </a:lnTo>
                  <a:lnTo>
                    <a:pt x="1" y="1415"/>
                  </a:lnTo>
                  <a:lnTo>
                    <a:pt x="38" y="143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44"/>
            <p:cNvSpPr/>
            <p:nvPr/>
          </p:nvSpPr>
          <p:spPr>
            <a:xfrm>
              <a:off x="6079100" y="2043500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9" y="0"/>
                  </a:moveTo>
                  <a:lnTo>
                    <a:pt x="1" y="19"/>
                  </a:lnTo>
                  <a:lnTo>
                    <a:pt x="1" y="1452"/>
                  </a:lnTo>
                  <a:lnTo>
                    <a:pt x="19" y="147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44"/>
            <p:cNvSpPr/>
            <p:nvPr/>
          </p:nvSpPr>
          <p:spPr>
            <a:xfrm>
              <a:off x="6079575" y="2042550"/>
              <a:ext cx="500" cy="38175"/>
            </a:xfrm>
            <a:custGeom>
              <a:avLst/>
              <a:gdLst/>
              <a:ahLst/>
              <a:cxnLst/>
              <a:rect l="l" t="t" r="r" b="b"/>
              <a:pathLst>
                <a:path w="20" h="1527" extrusionOk="0">
                  <a:moveTo>
                    <a:pt x="19" y="1"/>
                  </a:moveTo>
                  <a:lnTo>
                    <a:pt x="0" y="38"/>
                  </a:lnTo>
                  <a:lnTo>
                    <a:pt x="0" y="1508"/>
                  </a:lnTo>
                  <a:lnTo>
                    <a:pt x="19" y="152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44"/>
            <p:cNvSpPr/>
            <p:nvPr/>
          </p:nvSpPr>
          <p:spPr>
            <a:xfrm>
              <a:off x="6080050" y="2042100"/>
              <a:ext cx="475" cy="39100"/>
            </a:xfrm>
            <a:custGeom>
              <a:avLst/>
              <a:gdLst/>
              <a:ahLst/>
              <a:cxnLst/>
              <a:rect l="l" t="t" r="r" b="b"/>
              <a:pathLst>
                <a:path w="19" h="1564" extrusionOk="0">
                  <a:moveTo>
                    <a:pt x="19" y="0"/>
                  </a:moveTo>
                  <a:lnTo>
                    <a:pt x="0" y="19"/>
                  </a:lnTo>
                  <a:lnTo>
                    <a:pt x="0" y="1545"/>
                  </a:lnTo>
                  <a:lnTo>
                    <a:pt x="19" y="156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44"/>
            <p:cNvSpPr/>
            <p:nvPr/>
          </p:nvSpPr>
          <p:spPr>
            <a:xfrm>
              <a:off x="6080500" y="2041625"/>
              <a:ext cx="500" cy="40050"/>
            </a:xfrm>
            <a:custGeom>
              <a:avLst/>
              <a:gdLst/>
              <a:ahLst/>
              <a:cxnLst/>
              <a:rect l="l" t="t" r="r" b="b"/>
              <a:pathLst>
                <a:path w="20" h="1602" extrusionOk="0">
                  <a:moveTo>
                    <a:pt x="19" y="1"/>
                  </a:moveTo>
                  <a:lnTo>
                    <a:pt x="1" y="19"/>
                  </a:lnTo>
                  <a:lnTo>
                    <a:pt x="1" y="1582"/>
                  </a:lnTo>
                  <a:lnTo>
                    <a:pt x="19" y="160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44"/>
            <p:cNvSpPr/>
            <p:nvPr/>
          </p:nvSpPr>
          <p:spPr>
            <a:xfrm>
              <a:off x="6080975" y="2041150"/>
              <a:ext cx="475" cy="41450"/>
            </a:xfrm>
            <a:custGeom>
              <a:avLst/>
              <a:gdLst/>
              <a:ahLst/>
              <a:cxnLst/>
              <a:rect l="l" t="t" r="r" b="b"/>
              <a:pathLst>
                <a:path w="19" h="1658" extrusionOk="0">
                  <a:moveTo>
                    <a:pt x="19" y="1"/>
                  </a:moveTo>
                  <a:lnTo>
                    <a:pt x="0" y="20"/>
                  </a:lnTo>
                  <a:lnTo>
                    <a:pt x="0" y="1620"/>
                  </a:lnTo>
                  <a:lnTo>
                    <a:pt x="19" y="165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44"/>
            <p:cNvSpPr/>
            <p:nvPr/>
          </p:nvSpPr>
          <p:spPr>
            <a:xfrm>
              <a:off x="6081425" y="2040700"/>
              <a:ext cx="975" cy="42350"/>
            </a:xfrm>
            <a:custGeom>
              <a:avLst/>
              <a:gdLst/>
              <a:ahLst/>
              <a:cxnLst/>
              <a:rect l="l" t="t" r="r" b="b"/>
              <a:pathLst>
                <a:path w="39" h="1694" extrusionOk="0">
                  <a:moveTo>
                    <a:pt x="38" y="0"/>
                  </a:moveTo>
                  <a:lnTo>
                    <a:pt x="1" y="19"/>
                  </a:lnTo>
                  <a:lnTo>
                    <a:pt x="1" y="1675"/>
                  </a:lnTo>
                  <a:lnTo>
                    <a:pt x="38" y="169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44"/>
            <p:cNvSpPr/>
            <p:nvPr/>
          </p:nvSpPr>
          <p:spPr>
            <a:xfrm>
              <a:off x="6082375" y="2040225"/>
              <a:ext cx="475" cy="43300"/>
            </a:xfrm>
            <a:custGeom>
              <a:avLst/>
              <a:gdLst/>
              <a:ahLst/>
              <a:cxnLst/>
              <a:rect l="l" t="t" r="r" b="b"/>
              <a:pathLst>
                <a:path w="19" h="1732" extrusionOk="0">
                  <a:moveTo>
                    <a:pt x="19" y="1"/>
                  </a:moveTo>
                  <a:lnTo>
                    <a:pt x="0" y="19"/>
                  </a:lnTo>
                  <a:lnTo>
                    <a:pt x="0" y="1713"/>
                  </a:lnTo>
                  <a:lnTo>
                    <a:pt x="19" y="173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44"/>
            <p:cNvSpPr/>
            <p:nvPr/>
          </p:nvSpPr>
          <p:spPr>
            <a:xfrm>
              <a:off x="6082825" y="2039300"/>
              <a:ext cx="500" cy="44700"/>
            </a:xfrm>
            <a:custGeom>
              <a:avLst/>
              <a:gdLst/>
              <a:ahLst/>
              <a:cxnLst/>
              <a:rect l="l" t="t" r="r" b="b"/>
              <a:pathLst>
                <a:path w="20" h="1788" extrusionOk="0">
                  <a:moveTo>
                    <a:pt x="19" y="1"/>
                  </a:moveTo>
                  <a:lnTo>
                    <a:pt x="1" y="38"/>
                  </a:lnTo>
                  <a:lnTo>
                    <a:pt x="1" y="1769"/>
                  </a:lnTo>
                  <a:lnTo>
                    <a:pt x="19" y="178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44"/>
            <p:cNvSpPr/>
            <p:nvPr/>
          </p:nvSpPr>
          <p:spPr>
            <a:xfrm>
              <a:off x="6083300" y="2038825"/>
              <a:ext cx="475" cy="45625"/>
            </a:xfrm>
            <a:custGeom>
              <a:avLst/>
              <a:gdLst/>
              <a:ahLst/>
              <a:cxnLst/>
              <a:rect l="l" t="t" r="r" b="b"/>
              <a:pathLst>
                <a:path w="19" h="1825" extrusionOk="0">
                  <a:moveTo>
                    <a:pt x="19" y="1"/>
                  </a:moveTo>
                  <a:lnTo>
                    <a:pt x="0" y="20"/>
                  </a:lnTo>
                  <a:lnTo>
                    <a:pt x="0" y="1806"/>
                  </a:lnTo>
                  <a:lnTo>
                    <a:pt x="19" y="182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44"/>
            <p:cNvSpPr/>
            <p:nvPr/>
          </p:nvSpPr>
          <p:spPr>
            <a:xfrm>
              <a:off x="6083750" y="2038375"/>
              <a:ext cx="500" cy="46550"/>
            </a:xfrm>
            <a:custGeom>
              <a:avLst/>
              <a:gdLst/>
              <a:ahLst/>
              <a:cxnLst/>
              <a:rect l="l" t="t" r="r" b="b"/>
              <a:pathLst>
                <a:path w="20" h="1862" extrusionOk="0">
                  <a:moveTo>
                    <a:pt x="20" y="0"/>
                  </a:moveTo>
                  <a:lnTo>
                    <a:pt x="1" y="19"/>
                  </a:lnTo>
                  <a:lnTo>
                    <a:pt x="1" y="1843"/>
                  </a:lnTo>
                  <a:lnTo>
                    <a:pt x="20" y="186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44"/>
            <p:cNvSpPr/>
            <p:nvPr/>
          </p:nvSpPr>
          <p:spPr>
            <a:xfrm>
              <a:off x="6084225" y="2037900"/>
              <a:ext cx="500" cy="47950"/>
            </a:xfrm>
            <a:custGeom>
              <a:avLst/>
              <a:gdLst/>
              <a:ahLst/>
              <a:cxnLst/>
              <a:rect l="l" t="t" r="r" b="b"/>
              <a:pathLst>
                <a:path w="20" h="1918" extrusionOk="0">
                  <a:moveTo>
                    <a:pt x="19" y="1"/>
                  </a:moveTo>
                  <a:lnTo>
                    <a:pt x="1" y="19"/>
                  </a:lnTo>
                  <a:lnTo>
                    <a:pt x="1" y="1880"/>
                  </a:lnTo>
                  <a:lnTo>
                    <a:pt x="19" y="191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44"/>
            <p:cNvSpPr/>
            <p:nvPr/>
          </p:nvSpPr>
          <p:spPr>
            <a:xfrm>
              <a:off x="6084700" y="2037450"/>
              <a:ext cx="950" cy="48875"/>
            </a:xfrm>
            <a:custGeom>
              <a:avLst/>
              <a:gdLst/>
              <a:ahLst/>
              <a:cxnLst/>
              <a:rect l="l" t="t" r="r" b="b"/>
              <a:pathLst>
                <a:path w="38" h="1955" extrusionOk="0">
                  <a:moveTo>
                    <a:pt x="37" y="0"/>
                  </a:moveTo>
                  <a:lnTo>
                    <a:pt x="0" y="19"/>
                  </a:lnTo>
                  <a:lnTo>
                    <a:pt x="0" y="1936"/>
                  </a:lnTo>
                  <a:lnTo>
                    <a:pt x="37" y="1954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44"/>
            <p:cNvSpPr/>
            <p:nvPr/>
          </p:nvSpPr>
          <p:spPr>
            <a:xfrm>
              <a:off x="6085625" y="2036975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19" y="0"/>
                  </a:moveTo>
                  <a:lnTo>
                    <a:pt x="0" y="19"/>
                  </a:lnTo>
                  <a:lnTo>
                    <a:pt x="0" y="1973"/>
                  </a:lnTo>
                  <a:lnTo>
                    <a:pt x="19" y="199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44"/>
            <p:cNvSpPr/>
            <p:nvPr/>
          </p:nvSpPr>
          <p:spPr>
            <a:xfrm>
              <a:off x="6086075" y="2036050"/>
              <a:ext cx="500" cy="51200"/>
            </a:xfrm>
            <a:custGeom>
              <a:avLst/>
              <a:gdLst/>
              <a:ahLst/>
              <a:cxnLst/>
              <a:rect l="l" t="t" r="r" b="b"/>
              <a:pathLst>
                <a:path w="20" h="2048" extrusionOk="0">
                  <a:moveTo>
                    <a:pt x="20" y="0"/>
                  </a:moveTo>
                  <a:lnTo>
                    <a:pt x="1" y="37"/>
                  </a:lnTo>
                  <a:lnTo>
                    <a:pt x="1" y="2029"/>
                  </a:lnTo>
                  <a:lnTo>
                    <a:pt x="20" y="204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44"/>
            <p:cNvSpPr/>
            <p:nvPr/>
          </p:nvSpPr>
          <p:spPr>
            <a:xfrm>
              <a:off x="6086550" y="2035575"/>
              <a:ext cx="500" cy="52150"/>
            </a:xfrm>
            <a:custGeom>
              <a:avLst/>
              <a:gdLst/>
              <a:ahLst/>
              <a:cxnLst/>
              <a:rect l="l" t="t" r="r" b="b"/>
              <a:pathLst>
                <a:path w="20" h="2086" extrusionOk="0">
                  <a:moveTo>
                    <a:pt x="19" y="1"/>
                  </a:moveTo>
                  <a:lnTo>
                    <a:pt x="1" y="19"/>
                  </a:lnTo>
                  <a:lnTo>
                    <a:pt x="1" y="2066"/>
                  </a:lnTo>
                  <a:lnTo>
                    <a:pt x="19" y="20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44"/>
            <p:cNvSpPr/>
            <p:nvPr/>
          </p:nvSpPr>
          <p:spPr>
            <a:xfrm>
              <a:off x="6087025" y="2035125"/>
              <a:ext cx="475" cy="53050"/>
            </a:xfrm>
            <a:custGeom>
              <a:avLst/>
              <a:gdLst/>
              <a:ahLst/>
              <a:cxnLst/>
              <a:rect l="l" t="t" r="r" b="b"/>
              <a:pathLst>
                <a:path w="19" h="2122" extrusionOk="0">
                  <a:moveTo>
                    <a:pt x="19" y="0"/>
                  </a:moveTo>
                  <a:lnTo>
                    <a:pt x="0" y="19"/>
                  </a:lnTo>
                  <a:lnTo>
                    <a:pt x="0" y="2103"/>
                  </a:lnTo>
                  <a:lnTo>
                    <a:pt x="19" y="21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44"/>
            <p:cNvSpPr/>
            <p:nvPr/>
          </p:nvSpPr>
          <p:spPr>
            <a:xfrm>
              <a:off x="6087475" y="2034650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9" y="0"/>
                  </a:moveTo>
                  <a:lnTo>
                    <a:pt x="1" y="19"/>
                  </a:lnTo>
                  <a:lnTo>
                    <a:pt x="1" y="2141"/>
                  </a:lnTo>
                  <a:lnTo>
                    <a:pt x="19" y="217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44"/>
            <p:cNvSpPr/>
            <p:nvPr/>
          </p:nvSpPr>
          <p:spPr>
            <a:xfrm>
              <a:off x="6087950" y="2034175"/>
              <a:ext cx="950" cy="55400"/>
            </a:xfrm>
            <a:custGeom>
              <a:avLst/>
              <a:gdLst/>
              <a:ahLst/>
              <a:cxnLst/>
              <a:rect l="l" t="t" r="r" b="b"/>
              <a:pathLst>
                <a:path w="38" h="2216" extrusionOk="0">
                  <a:moveTo>
                    <a:pt x="38" y="1"/>
                  </a:moveTo>
                  <a:lnTo>
                    <a:pt x="0" y="19"/>
                  </a:lnTo>
                  <a:lnTo>
                    <a:pt x="0" y="2197"/>
                  </a:lnTo>
                  <a:lnTo>
                    <a:pt x="38" y="2215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44"/>
            <p:cNvSpPr/>
            <p:nvPr/>
          </p:nvSpPr>
          <p:spPr>
            <a:xfrm>
              <a:off x="6088875" y="2033725"/>
              <a:ext cx="500" cy="56325"/>
            </a:xfrm>
            <a:custGeom>
              <a:avLst/>
              <a:gdLst/>
              <a:ahLst/>
              <a:cxnLst/>
              <a:rect l="l" t="t" r="r" b="b"/>
              <a:pathLst>
                <a:path w="20" h="2253" extrusionOk="0">
                  <a:moveTo>
                    <a:pt x="19" y="0"/>
                  </a:moveTo>
                  <a:lnTo>
                    <a:pt x="1" y="19"/>
                  </a:lnTo>
                  <a:lnTo>
                    <a:pt x="1" y="2233"/>
                  </a:lnTo>
                  <a:lnTo>
                    <a:pt x="19" y="225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44"/>
            <p:cNvSpPr/>
            <p:nvPr/>
          </p:nvSpPr>
          <p:spPr>
            <a:xfrm>
              <a:off x="6089350" y="2032775"/>
              <a:ext cx="475" cy="57725"/>
            </a:xfrm>
            <a:custGeom>
              <a:avLst/>
              <a:gdLst/>
              <a:ahLst/>
              <a:cxnLst/>
              <a:rect l="l" t="t" r="r" b="b"/>
              <a:pathLst>
                <a:path w="19" h="2309" extrusionOk="0">
                  <a:moveTo>
                    <a:pt x="19" y="1"/>
                  </a:moveTo>
                  <a:lnTo>
                    <a:pt x="0" y="38"/>
                  </a:lnTo>
                  <a:lnTo>
                    <a:pt x="0" y="2290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44"/>
            <p:cNvSpPr/>
            <p:nvPr/>
          </p:nvSpPr>
          <p:spPr>
            <a:xfrm>
              <a:off x="6089800" y="2032775"/>
              <a:ext cx="500" cy="58200"/>
            </a:xfrm>
            <a:custGeom>
              <a:avLst/>
              <a:gdLst/>
              <a:ahLst/>
              <a:cxnLst/>
              <a:rect l="l" t="t" r="r" b="b"/>
              <a:pathLst>
                <a:path w="20" h="2328" extrusionOk="0">
                  <a:moveTo>
                    <a:pt x="1" y="1"/>
                  </a:moveTo>
                  <a:lnTo>
                    <a:pt x="1" y="2309"/>
                  </a:lnTo>
                  <a:lnTo>
                    <a:pt x="19" y="2327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44"/>
            <p:cNvSpPr/>
            <p:nvPr/>
          </p:nvSpPr>
          <p:spPr>
            <a:xfrm>
              <a:off x="6090275" y="2032775"/>
              <a:ext cx="500" cy="57725"/>
            </a:xfrm>
            <a:custGeom>
              <a:avLst/>
              <a:gdLst/>
              <a:ahLst/>
              <a:cxnLst/>
              <a:rect l="l" t="t" r="r" b="b"/>
              <a:pathLst>
                <a:path w="20" h="2309" extrusionOk="0">
                  <a:moveTo>
                    <a:pt x="0" y="1"/>
                  </a:moveTo>
                  <a:lnTo>
                    <a:pt x="0" y="2309"/>
                  </a:lnTo>
                  <a:lnTo>
                    <a:pt x="19" y="229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44"/>
            <p:cNvSpPr/>
            <p:nvPr/>
          </p:nvSpPr>
          <p:spPr>
            <a:xfrm>
              <a:off x="6090750" y="2033250"/>
              <a:ext cx="475" cy="56800"/>
            </a:xfrm>
            <a:custGeom>
              <a:avLst/>
              <a:gdLst/>
              <a:ahLst/>
              <a:cxnLst/>
              <a:rect l="l" t="t" r="r" b="b"/>
              <a:pathLst>
                <a:path w="19" h="2272" extrusionOk="0">
                  <a:moveTo>
                    <a:pt x="0" y="1"/>
                  </a:moveTo>
                  <a:lnTo>
                    <a:pt x="0" y="2271"/>
                  </a:lnTo>
                  <a:lnTo>
                    <a:pt x="19" y="2252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44"/>
            <p:cNvSpPr/>
            <p:nvPr/>
          </p:nvSpPr>
          <p:spPr>
            <a:xfrm>
              <a:off x="6091200" y="2034175"/>
              <a:ext cx="950" cy="55400"/>
            </a:xfrm>
            <a:custGeom>
              <a:avLst/>
              <a:gdLst/>
              <a:ahLst/>
              <a:cxnLst/>
              <a:rect l="l" t="t" r="r" b="b"/>
              <a:pathLst>
                <a:path w="38" h="2216" extrusionOk="0">
                  <a:moveTo>
                    <a:pt x="1" y="1"/>
                  </a:moveTo>
                  <a:lnTo>
                    <a:pt x="1" y="2215"/>
                  </a:lnTo>
                  <a:lnTo>
                    <a:pt x="38" y="2197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44"/>
            <p:cNvSpPr/>
            <p:nvPr/>
          </p:nvSpPr>
          <p:spPr>
            <a:xfrm>
              <a:off x="6092125" y="2034650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" y="0"/>
                  </a:moveTo>
                  <a:lnTo>
                    <a:pt x="1" y="2178"/>
                  </a:lnTo>
                  <a:lnTo>
                    <a:pt x="20" y="214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44"/>
            <p:cNvSpPr/>
            <p:nvPr/>
          </p:nvSpPr>
          <p:spPr>
            <a:xfrm>
              <a:off x="6092600" y="2035125"/>
              <a:ext cx="500" cy="53050"/>
            </a:xfrm>
            <a:custGeom>
              <a:avLst/>
              <a:gdLst/>
              <a:ahLst/>
              <a:cxnLst/>
              <a:rect l="l" t="t" r="r" b="b"/>
              <a:pathLst>
                <a:path w="20" h="2122" extrusionOk="0">
                  <a:moveTo>
                    <a:pt x="1" y="0"/>
                  </a:moveTo>
                  <a:lnTo>
                    <a:pt x="1" y="2122"/>
                  </a:lnTo>
                  <a:lnTo>
                    <a:pt x="19" y="21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44"/>
            <p:cNvSpPr/>
            <p:nvPr/>
          </p:nvSpPr>
          <p:spPr>
            <a:xfrm>
              <a:off x="6093075" y="2035575"/>
              <a:ext cx="475" cy="52150"/>
            </a:xfrm>
            <a:custGeom>
              <a:avLst/>
              <a:gdLst/>
              <a:ahLst/>
              <a:cxnLst/>
              <a:rect l="l" t="t" r="r" b="b"/>
              <a:pathLst>
                <a:path w="19" h="2086" extrusionOk="0">
                  <a:moveTo>
                    <a:pt x="0" y="1"/>
                  </a:moveTo>
                  <a:lnTo>
                    <a:pt x="0" y="2085"/>
                  </a:lnTo>
                  <a:lnTo>
                    <a:pt x="19" y="206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44"/>
            <p:cNvSpPr/>
            <p:nvPr/>
          </p:nvSpPr>
          <p:spPr>
            <a:xfrm>
              <a:off x="6093525" y="2036050"/>
              <a:ext cx="500" cy="51200"/>
            </a:xfrm>
            <a:custGeom>
              <a:avLst/>
              <a:gdLst/>
              <a:ahLst/>
              <a:cxnLst/>
              <a:rect l="l" t="t" r="r" b="b"/>
              <a:pathLst>
                <a:path w="20" h="2048" extrusionOk="0">
                  <a:moveTo>
                    <a:pt x="1" y="0"/>
                  </a:moveTo>
                  <a:lnTo>
                    <a:pt x="1" y="2047"/>
                  </a:lnTo>
                  <a:lnTo>
                    <a:pt x="19" y="2029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44"/>
            <p:cNvSpPr/>
            <p:nvPr/>
          </p:nvSpPr>
          <p:spPr>
            <a:xfrm>
              <a:off x="6094000" y="2036975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0" y="0"/>
                  </a:moveTo>
                  <a:lnTo>
                    <a:pt x="0" y="1992"/>
                  </a:lnTo>
                  <a:lnTo>
                    <a:pt x="19" y="197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44"/>
            <p:cNvSpPr/>
            <p:nvPr/>
          </p:nvSpPr>
          <p:spPr>
            <a:xfrm>
              <a:off x="6094450" y="2037450"/>
              <a:ext cx="975" cy="48875"/>
            </a:xfrm>
            <a:custGeom>
              <a:avLst/>
              <a:gdLst/>
              <a:ahLst/>
              <a:cxnLst/>
              <a:rect l="l" t="t" r="r" b="b"/>
              <a:pathLst>
                <a:path w="39" h="1955" extrusionOk="0">
                  <a:moveTo>
                    <a:pt x="1" y="0"/>
                  </a:moveTo>
                  <a:lnTo>
                    <a:pt x="1" y="1954"/>
                  </a:lnTo>
                  <a:lnTo>
                    <a:pt x="38" y="1936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44"/>
            <p:cNvSpPr/>
            <p:nvPr/>
          </p:nvSpPr>
          <p:spPr>
            <a:xfrm>
              <a:off x="6095400" y="2037900"/>
              <a:ext cx="475" cy="47950"/>
            </a:xfrm>
            <a:custGeom>
              <a:avLst/>
              <a:gdLst/>
              <a:ahLst/>
              <a:cxnLst/>
              <a:rect l="l" t="t" r="r" b="b"/>
              <a:pathLst>
                <a:path w="19" h="1918" extrusionOk="0">
                  <a:moveTo>
                    <a:pt x="0" y="1"/>
                  </a:moveTo>
                  <a:lnTo>
                    <a:pt x="0" y="1918"/>
                  </a:lnTo>
                  <a:lnTo>
                    <a:pt x="19" y="188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44"/>
            <p:cNvSpPr/>
            <p:nvPr/>
          </p:nvSpPr>
          <p:spPr>
            <a:xfrm>
              <a:off x="6095850" y="2038375"/>
              <a:ext cx="500" cy="46550"/>
            </a:xfrm>
            <a:custGeom>
              <a:avLst/>
              <a:gdLst/>
              <a:ahLst/>
              <a:cxnLst/>
              <a:rect l="l" t="t" r="r" b="b"/>
              <a:pathLst>
                <a:path w="20" h="1862" extrusionOk="0">
                  <a:moveTo>
                    <a:pt x="1" y="0"/>
                  </a:moveTo>
                  <a:lnTo>
                    <a:pt x="1" y="1861"/>
                  </a:lnTo>
                  <a:lnTo>
                    <a:pt x="19" y="184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44"/>
            <p:cNvSpPr/>
            <p:nvPr/>
          </p:nvSpPr>
          <p:spPr>
            <a:xfrm>
              <a:off x="6096325" y="2038825"/>
              <a:ext cx="500" cy="45625"/>
            </a:xfrm>
            <a:custGeom>
              <a:avLst/>
              <a:gdLst/>
              <a:ahLst/>
              <a:cxnLst/>
              <a:rect l="l" t="t" r="r" b="b"/>
              <a:pathLst>
                <a:path w="20" h="1825" extrusionOk="0">
                  <a:moveTo>
                    <a:pt x="0" y="1"/>
                  </a:moveTo>
                  <a:lnTo>
                    <a:pt x="0" y="1825"/>
                  </a:lnTo>
                  <a:lnTo>
                    <a:pt x="19" y="1806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44"/>
            <p:cNvSpPr/>
            <p:nvPr/>
          </p:nvSpPr>
          <p:spPr>
            <a:xfrm>
              <a:off x="6096800" y="2039300"/>
              <a:ext cx="475" cy="44700"/>
            </a:xfrm>
            <a:custGeom>
              <a:avLst/>
              <a:gdLst/>
              <a:ahLst/>
              <a:cxnLst/>
              <a:rect l="l" t="t" r="r" b="b"/>
              <a:pathLst>
                <a:path w="19" h="1788" extrusionOk="0">
                  <a:moveTo>
                    <a:pt x="0" y="1"/>
                  </a:moveTo>
                  <a:lnTo>
                    <a:pt x="0" y="1787"/>
                  </a:lnTo>
                  <a:lnTo>
                    <a:pt x="19" y="1769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44"/>
            <p:cNvSpPr/>
            <p:nvPr/>
          </p:nvSpPr>
          <p:spPr>
            <a:xfrm>
              <a:off x="6097250" y="2040225"/>
              <a:ext cx="500" cy="43300"/>
            </a:xfrm>
            <a:custGeom>
              <a:avLst/>
              <a:gdLst/>
              <a:ahLst/>
              <a:cxnLst/>
              <a:rect l="l" t="t" r="r" b="b"/>
              <a:pathLst>
                <a:path w="20" h="1732" extrusionOk="0">
                  <a:moveTo>
                    <a:pt x="1" y="1"/>
                  </a:moveTo>
                  <a:lnTo>
                    <a:pt x="1" y="1732"/>
                  </a:lnTo>
                  <a:lnTo>
                    <a:pt x="19" y="171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44"/>
            <p:cNvSpPr/>
            <p:nvPr/>
          </p:nvSpPr>
          <p:spPr>
            <a:xfrm>
              <a:off x="6097725" y="2040700"/>
              <a:ext cx="950" cy="42350"/>
            </a:xfrm>
            <a:custGeom>
              <a:avLst/>
              <a:gdLst/>
              <a:ahLst/>
              <a:cxnLst/>
              <a:rect l="l" t="t" r="r" b="b"/>
              <a:pathLst>
                <a:path w="38" h="1694" extrusionOk="0">
                  <a:moveTo>
                    <a:pt x="0" y="0"/>
                  </a:moveTo>
                  <a:lnTo>
                    <a:pt x="0" y="1694"/>
                  </a:lnTo>
                  <a:lnTo>
                    <a:pt x="37" y="1675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44"/>
            <p:cNvSpPr/>
            <p:nvPr/>
          </p:nvSpPr>
          <p:spPr>
            <a:xfrm>
              <a:off x="6098650" y="2041150"/>
              <a:ext cx="500" cy="41450"/>
            </a:xfrm>
            <a:custGeom>
              <a:avLst/>
              <a:gdLst/>
              <a:ahLst/>
              <a:cxnLst/>
              <a:rect l="l" t="t" r="r" b="b"/>
              <a:pathLst>
                <a:path w="20" h="1658" extrusionOk="0">
                  <a:moveTo>
                    <a:pt x="0" y="1"/>
                  </a:moveTo>
                  <a:lnTo>
                    <a:pt x="0" y="1657"/>
                  </a:lnTo>
                  <a:lnTo>
                    <a:pt x="19" y="162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44"/>
            <p:cNvSpPr/>
            <p:nvPr/>
          </p:nvSpPr>
          <p:spPr>
            <a:xfrm>
              <a:off x="6099125" y="2041625"/>
              <a:ext cx="475" cy="40050"/>
            </a:xfrm>
            <a:custGeom>
              <a:avLst/>
              <a:gdLst/>
              <a:ahLst/>
              <a:cxnLst/>
              <a:rect l="l" t="t" r="r" b="b"/>
              <a:pathLst>
                <a:path w="19" h="1602" extrusionOk="0">
                  <a:moveTo>
                    <a:pt x="0" y="1"/>
                  </a:moveTo>
                  <a:lnTo>
                    <a:pt x="0" y="1601"/>
                  </a:lnTo>
                  <a:lnTo>
                    <a:pt x="19" y="158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44"/>
            <p:cNvSpPr/>
            <p:nvPr/>
          </p:nvSpPr>
          <p:spPr>
            <a:xfrm>
              <a:off x="6099575" y="2042100"/>
              <a:ext cx="500" cy="39100"/>
            </a:xfrm>
            <a:custGeom>
              <a:avLst/>
              <a:gdLst/>
              <a:ahLst/>
              <a:cxnLst/>
              <a:rect l="l" t="t" r="r" b="b"/>
              <a:pathLst>
                <a:path w="20" h="1564" extrusionOk="0">
                  <a:moveTo>
                    <a:pt x="1" y="0"/>
                  </a:moveTo>
                  <a:lnTo>
                    <a:pt x="1" y="1563"/>
                  </a:lnTo>
                  <a:lnTo>
                    <a:pt x="19" y="154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44"/>
            <p:cNvSpPr/>
            <p:nvPr/>
          </p:nvSpPr>
          <p:spPr>
            <a:xfrm>
              <a:off x="6100050" y="2042550"/>
              <a:ext cx="475" cy="38175"/>
            </a:xfrm>
            <a:custGeom>
              <a:avLst/>
              <a:gdLst/>
              <a:ahLst/>
              <a:cxnLst/>
              <a:rect l="l" t="t" r="r" b="b"/>
              <a:pathLst>
                <a:path w="19" h="1527" extrusionOk="0">
                  <a:moveTo>
                    <a:pt x="0" y="1"/>
                  </a:moveTo>
                  <a:lnTo>
                    <a:pt x="0" y="1527"/>
                  </a:lnTo>
                  <a:lnTo>
                    <a:pt x="19" y="1508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44"/>
            <p:cNvSpPr/>
            <p:nvPr/>
          </p:nvSpPr>
          <p:spPr>
            <a:xfrm>
              <a:off x="6100500" y="2043500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" y="0"/>
                  </a:moveTo>
                  <a:lnTo>
                    <a:pt x="1" y="1470"/>
                  </a:lnTo>
                  <a:lnTo>
                    <a:pt x="20" y="1452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44"/>
            <p:cNvSpPr/>
            <p:nvPr/>
          </p:nvSpPr>
          <p:spPr>
            <a:xfrm>
              <a:off x="6100975" y="2043950"/>
              <a:ext cx="950" cy="35850"/>
            </a:xfrm>
            <a:custGeom>
              <a:avLst/>
              <a:gdLst/>
              <a:ahLst/>
              <a:cxnLst/>
              <a:rect l="l" t="t" r="r" b="b"/>
              <a:pathLst>
                <a:path w="38" h="1434" extrusionOk="0">
                  <a:moveTo>
                    <a:pt x="1" y="1"/>
                  </a:moveTo>
                  <a:lnTo>
                    <a:pt x="1" y="1434"/>
                  </a:lnTo>
                  <a:lnTo>
                    <a:pt x="38" y="1415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44"/>
            <p:cNvSpPr/>
            <p:nvPr/>
          </p:nvSpPr>
          <p:spPr>
            <a:xfrm>
              <a:off x="6101900" y="2044425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1" y="0"/>
                  </a:moveTo>
                  <a:lnTo>
                    <a:pt x="1" y="1396"/>
                  </a:lnTo>
                  <a:lnTo>
                    <a:pt x="19" y="1359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4"/>
            <p:cNvSpPr/>
            <p:nvPr/>
          </p:nvSpPr>
          <p:spPr>
            <a:xfrm>
              <a:off x="6102375" y="2044875"/>
              <a:ext cx="475" cy="33525"/>
            </a:xfrm>
            <a:custGeom>
              <a:avLst/>
              <a:gdLst/>
              <a:ahLst/>
              <a:cxnLst/>
              <a:rect l="l" t="t" r="r" b="b"/>
              <a:pathLst>
                <a:path w="19" h="1341" extrusionOk="0">
                  <a:moveTo>
                    <a:pt x="0" y="1"/>
                  </a:moveTo>
                  <a:lnTo>
                    <a:pt x="0" y="1341"/>
                  </a:lnTo>
                  <a:lnTo>
                    <a:pt x="19" y="132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4"/>
            <p:cNvSpPr/>
            <p:nvPr/>
          </p:nvSpPr>
          <p:spPr>
            <a:xfrm>
              <a:off x="6102825" y="2045350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" y="0"/>
                  </a:moveTo>
                  <a:lnTo>
                    <a:pt x="1" y="1303"/>
                  </a:lnTo>
                  <a:lnTo>
                    <a:pt x="20" y="1285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4"/>
            <p:cNvSpPr/>
            <p:nvPr/>
          </p:nvSpPr>
          <p:spPr>
            <a:xfrm>
              <a:off x="6103300" y="2045825"/>
              <a:ext cx="500" cy="31650"/>
            </a:xfrm>
            <a:custGeom>
              <a:avLst/>
              <a:gdLst/>
              <a:ahLst/>
              <a:cxnLst/>
              <a:rect l="l" t="t" r="r" b="b"/>
              <a:pathLst>
                <a:path w="20" h="1266" extrusionOk="0">
                  <a:moveTo>
                    <a:pt x="1" y="0"/>
                  </a:moveTo>
                  <a:lnTo>
                    <a:pt x="1" y="1266"/>
                  </a:lnTo>
                  <a:lnTo>
                    <a:pt x="19" y="1247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44"/>
            <p:cNvSpPr/>
            <p:nvPr/>
          </p:nvSpPr>
          <p:spPr>
            <a:xfrm>
              <a:off x="6103775" y="2046750"/>
              <a:ext cx="475" cy="30250"/>
            </a:xfrm>
            <a:custGeom>
              <a:avLst/>
              <a:gdLst/>
              <a:ahLst/>
              <a:cxnLst/>
              <a:rect l="l" t="t" r="r" b="b"/>
              <a:pathLst>
                <a:path w="19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9" y="1191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44"/>
            <p:cNvSpPr/>
            <p:nvPr/>
          </p:nvSpPr>
          <p:spPr>
            <a:xfrm>
              <a:off x="6104225" y="2047200"/>
              <a:ext cx="950" cy="29350"/>
            </a:xfrm>
            <a:custGeom>
              <a:avLst/>
              <a:gdLst/>
              <a:ahLst/>
              <a:cxnLst/>
              <a:rect l="l" t="t" r="r" b="b"/>
              <a:pathLst>
                <a:path w="38" h="1174" extrusionOk="0">
                  <a:moveTo>
                    <a:pt x="1" y="1"/>
                  </a:moveTo>
                  <a:lnTo>
                    <a:pt x="1" y="1173"/>
                  </a:lnTo>
                  <a:lnTo>
                    <a:pt x="38" y="1155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44"/>
            <p:cNvSpPr/>
            <p:nvPr/>
          </p:nvSpPr>
          <p:spPr>
            <a:xfrm>
              <a:off x="6105175" y="2047675"/>
              <a:ext cx="475" cy="28400"/>
            </a:xfrm>
            <a:custGeom>
              <a:avLst/>
              <a:gdLst/>
              <a:ahLst/>
              <a:cxnLst/>
              <a:rect l="l" t="t" r="r" b="b"/>
              <a:pathLst>
                <a:path w="19" h="1136" extrusionOk="0">
                  <a:moveTo>
                    <a:pt x="0" y="1"/>
                  </a:moveTo>
                  <a:lnTo>
                    <a:pt x="0" y="1136"/>
                  </a:lnTo>
                  <a:lnTo>
                    <a:pt x="19" y="1099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44"/>
            <p:cNvSpPr/>
            <p:nvPr/>
          </p:nvSpPr>
          <p:spPr>
            <a:xfrm>
              <a:off x="6105625" y="2048150"/>
              <a:ext cx="500" cy="27000"/>
            </a:xfrm>
            <a:custGeom>
              <a:avLst/>
              <a:gdLst/>
              <a:ahLst/>
              <a:cxnLst/>
              <a:rect l="l" t="t" r="r" b="b"/>
              <a:pathLst>
                <a:path w="20" h="1080" extrusionOk="0">
                  <a:moveTo>
                    <a:pt x="1" y="0"/>
                  </a:moveTo>
                  <a:lnTo>
                    <a:pt x="1" y="1080"/>
                  </a:lnTo>
                  <a:lnTo>
                    <a:pt x="19" y="1061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44"/>
            <p:cNvSpPr/>
            <p:nvPr/>
          </p:nvSpPr>
          <p:spPr>
            <a:xfrm>
              <a:off x="6106100" y="2048600"/>
              <a:ext cx="475" cy="26075"/>
            </a:xfrm>
            <a:custGeom>
              <a:avLst/>
              <a:gdLst/>
              <a:ahLst/>
              <a:cxnLst/>
              <a:rect l="l" t="t" r="r" b="b"/>
              <a:pathLst>
                <a:path w="19" h="1043" extrusionOk="0">
                  <a:moveTo>
                    <a:pt x="0" y="1"/>
                  </a:moveTo>
                  <a:lnTo>
                    <a:pt x="0" y="1043"/>
                  </a:lnTo>
                  <a:lnTo>
                    <a:pt x="19" y="1024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44"/>
            <p:cNvSpPr/>
            <p:nvPr/>
          </p:nvSpPr>
          <p:spPr>
            <a:xfrm>
              <a:off x="6106550" y="2049075"/>
              <a:ext cx="500" cy="25150"/>
            </a:xfrm>
            <a:custGeom>
              <a:avLst/>
              <a:gdLst/>
              <a:ahLst/>
              <a:cxnLst/>
              <a:rect l="l" t="t" r="r" b="b"/>
              <a:pathLst>
                <a:path w="20" h="1006" extrusionOk="0">
                  <a:moveTo>
                    <a:pt x="1" y="0"/>
                  </a:moveTo>
                  <a:lnTo>
                    <a:pt x="1" y="1005"/>
                  </a:lnTo>
                  <a:lnTo>
                    <a:pt x="19" y="987"/>
                  </a:lnTo>
                  <a:lnTo>
                    <a:pt x="19" y="3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44"/>
            <p:cNvSpPr/>
            <p:nvPr/>
          </p:nvSpPr>
          <p:spPr>
            <a:xfrm>
              <a:off x="6107025" y="2050000"/>
              <a:ext cx="500" cy="23750"/>
            </a:xfrm>
            <a:custGeom>
              <a:avLst/>
              <a:gdLst/>
              <a:ahLst/>
              <a:cxnLst/>
              <a:rect l="l" t="t" r="r" b="b"/>
              <a:pathLst>
                <a:path w="20" h="950" extrusionOk="0">
                  <a:moveTo>
                    <a:pt x="0" y="1"/>
                  </a:moveTo>
                  <a:lnTo>
                    <a:pt x="0" y="950"/>
                  </a:lnTo>
                  <a:lnTo>
                    <a:pt x="19" y="931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44"/>
            <p:cNvSpPr/>
            <p:nvPr/>
          </p:nvSpPr>
          <p:spPr>
            <a:xfrm>
              <a:off x="6107500" y="2050475"/>
              <a:ext cx="950" cy="22825"/>
            </a:xfrm>
            <a:custGeom>
              <a:avLst/>
              <a:gdLst/>
              <a:ahLst/>
              <a:cxnLst/>
              <a:rect l="l" t="t" r="r" b="b"/>
              <a:pathLst>
                <a:path w="38" h="913" extrusionOk="0">
                  <a:moveTo>
                    <a:pt x="0" y="0"/>
                  </a:moveTo>
                  <a:lnTo>
                    <a:pt x="0" y="912"/>
                  </a:lnTo>
                  <a:lnTo>
                    <a:pt x="37" y="893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44"/>
            <p:cNvSpPr/>
            <p:nvPr/>
          </p:nvSpPr>
          <p:spPr>
            <a:xfrm>
              <a:off x="6108425" y="2050925"/>
              <a:ext cx="475" cy="21900"/>
            </a:xfrm>
            <a:custGeom>
              <a:avLst/>
              <a:gdLst/>
              <a:ahLst/>
              <a:cxnLst/>
              <a:rect l="l" t="t" r="r" b="b"/>
              <a:pathLst>
                <a:path w="19" h="876" extrusionOk="0">
                  <a:moveTo>
                    <a:pt x="0" y="1"/>
                  </a:moveTo>
                  <a:lnTo>
                    <a:pt x="0" y="875"/>
                  </a:lnTo>
                  <a:lnTo>
                    <a:pt x="19" y="838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44"/>
            <p:cNvSpPr/>
            <p:nvPr/>
          </p:nvSpPr>
          <p:spPr>
            <a:xfrm>
              <a:off x="6108875" y="2051400"/>
              <a:ext cx="500" cy="20500"/>
            </a:xfrm>
            <a:custGeom>
              <a:avLst/>
              <a:gdLst/>
              <a:ahLst/>
              <a:cxnLst/>
              <a:rect l="l" t="t" r="r" b="b"/>
              <a:pathLst>
                <a:path w="20" h="820" extrusionOk="0">
                  <a:moveTo>
                    <a:pt x="1" y="0"/>
                  </a:moveTo>
                  <a:lnTo>
                    <a:pt x="1" y="819"/>
                  </a:lnTo>
                  <a:lnTo>
                    <a:pt x="20" y="80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44"/>
            <p:cNvSpPr/>
            <p:nvPr/>
          </p:nvSpPr>
          <p:spPr>
            <a:xfrm>
              <a:off x="6109350" y="2051875"/>
              <a:ext cx="500" cy="19550"/>
            </a:xfrm>
            <a:custGeom>
              <a:avLst/>
              <a:gdLst/>
              <a:ahLst/>
              <a:cxnLst/>
              <a:rect l="l" t="t" r="r" b="b"/>
              <a:pathLst>
                <a:path w="20" h="782" extrusionOk="0">
                  <a:moveTo>
                    <a:pt x="1" y="0"/>
                  </a:moveTo>
                  <a:lnTo>
                    <a:pt x="1" y="782"/>
                  </a:lnTo>
                  <a:lnTo>
                    <a:pt x="19" y="76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44"/>
            <p:cNvSpPr/>
            <p:nvPr/>
          </p:nvSpPr>
          <p:spPr>
            <a:xfrm>
              <a:off x="6109825" y="2052325"/>
              <a:ext cx="475" cy="18650"/>
            </a:xfrm>
            <a:custGeom>
              <a:avLst/>
              <a:gdLst/>
              <a:ahLst/>
              <a:cxnLst/>
              <a:rect l="l" t="t" r="r" b="b"/>
              <a:pathLst>
                <a:path w="19" h="746" extrusionOk="0">
                  <a:moveTo>
                    <a:pt x="0" y="1"/>
                  </a:moveTo>
                  <a:lnTo>
                    <a:pt x="0" y="745"/>
                  </a:lnTo>
                  <a:lnTo>
                    <a:pt x="19" y="72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44"/>
            <p:cNvSpPr/>
            <p:nvPr/>
          </p:nvSpPr>
          <p:spPr>
            <a:xfrm>
              <a:off x="6110275" y="2053250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1" y="1"/>
                  </a:moveTo>
                  <a:lnTo>
                    <a:pt x="1" y="689"/>
                  </a:lnTo>
                  <a:lnTo>
                    <a:pt x="19" y="67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44"/>
            <p:cNvSpPr/>
            <p:nvPr/>
          </p:nvSpPr>
          <p:spPr>
            <a:xfrm>
              <a:off x="6110750" y="2053725"/>
              <a:ext cx="950" cy="16300"/>
            </a:xfrm>
            <a:custGeom>
              <a:avLst/>
              <a:gdLst/>
              <a:ahLst/>
              <a:cxnLst/>
              <a:rect l="l" t="t" r="r" b="b"/>
              <a:pathLst>
                <a:path w="38" h="652" extrusionOk="0">
                  <a:moveTo>
                    <a:pt x="0" y="0"/>
                  </a:moveTo>
                  <a:lnTo>
                    <a:pt x="0" y="652"/>
                  </a:lnTo>
                  <a:lnTo>
                    <a:pt x="38" y="633"/>
                  </a:lnTo>
                  <a:lnTo>
                    <a:pt x="38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44"/>
            <p:cNvSpPr/>
            <p:nvPr/>
          </p:nvSpPr>
          <p:spPr>
            <a:xfrm>
              <a:off x="6111675" y="2054200"/>
              <a:ext cx="500" cy="15375"/>
            </a:xfrm>
            <a:custGeom>
              <a:avLst/>
              <a:gdLst/>
              <a:ahLst/>
              <a:cxnLst/>
              <a:rect l="l" t="t" r="r" b="b"/>
              <a:pathLst>
                <a:path w="20" h="615" extrusionOk="0">
                  <a:moveTo>
                    <a:pt x="1" y="0"/>
                  </a:moveTo>
                  <a:lnTo>
                    <a:pt x="1" y="614"/>
                  </a:lnTo>
                  <a:lnTo>
                    <a:pt x="19" y="57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44"/>
            <p:cNvSpPr/>
            <p:nvPr/>
          </p:nvSpPr>
          <p:spPr>
            <a:xfrm>
              <a:off x="6112150" y="2054650"/>
              <a:ext cx="475" cy="13975"/>
            </a:xfrm>
            <a:custGeom>
              <a:avLst/>
              <a:gdLst/>
              <a:ahLst/>
              <a:cxnLst/>
              <a:rect l="l" t="t" r="r" b="b"/>
              <a:pathLst>
                <a:path w="19" h="559" extrusionOk="0">
                  <a:moveTo>
                    <a:pt x="0" y="1"/>
                  </a:moveTo>
                  <a:lnTo>
                    <a:pt x="0" y="559"/>
                  </a:lnTo>
                  <a:lnTo>
                    <a:pt x="19" y="54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44"/>
            <p:cNvSpPr/>
            <p:nvPr/>
          </p:nvSpPr>
          <p:spPr>
            <a:xfrm>
              <a:off x="6112600" y="2055125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1" y="0"/>
                  </a:moveTo>
                  <a:lnTo>
                    <a:pt x="1" y="521"/>
                  </a:lnTo>
                  <a:lnTo>
                    <a:pt x="19" y="5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44"/>
            <p:cNvSpPr/>
            <p:nvPr/>
          </p:nvSpPr>
          <p:spPr>
            <a:xfrm>
              <a:off x="6113075" y="2055575"/>
              <a:ext cx="475" cy="12125"/>
            </a:xfrm>
            <a:custGeom>
              <a:avLst/>
              <a:gdLst/>
              <a:ahLst/>
              <a:cxnLst/>
              <a:rect l="l" t="t" r="r" b="b"/>
              <a:pathLst>
                <a:path w="19" h="485" extrusionOk="0">
                  <a:moveTo>
                    <a:pt x="0" y="1"/>
                  </a:moveTo>
                  <a:lnTo>
                    <a:pt x="0" y="485"/>
                  </a:lnTo>
                  <a:lnTo>
                    <a:pt x="19" y="46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44"/>
            <p:cNvSpPr/>
            <p:nvPr/>
          </p:nvSpPr>
          <p:spPr>
            <a:xfrm>
              <a:off x="6113550" y="2056525"/>
              <a:ext cx="475" cy="10725"/>
            </a:xfrm>
            <a:custGeom>
              <a:avLst/>
              <a:gdLst/>
              <a:ahLst/>
              <a:cxnLst/>
              <a:rect l="l" t="t" r="r" b="b"/>
              <a:pathLst>
                <a:path w="19" h="429" extrusionOk="0">
                  <a:moveTo>
                    <a:pt x="0" y="0"/>
                  </a:moveTo>
                  <a:lnTo>
                    <a:pt x="0" y="428"/>
                  </a:lnTo>
                  <a:lnTo>
                    <a:pt x="19" y="410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44"/>
            <p:cNvSpPr/>
            <p:nvPr/>
          </p:nvSpPr>
          <p:spPr>
            <a:xfrm>
              <a:off x="6114000" y="2056975"/>
              <a:ext cx="950" cy="9800"/>
            </a:xfrm>
            <a:custGeom>
              <a:avLst/>
              <a:gdLst/>
              <a:ahLst/>
              <a:cxnLst/>
              <a:rect l="l" t="t" r="r" b="b"/>
              <a:pathLst>
                <a:path w="38" h="392" extrusionOk="0">
                  <a:moveTo>
                    <a:pt x="1" y="1"/>
                  </a:moveTo>
                  <a:lnTo>
                    <a:pt x="1" y="392"/>
                  </a:lnTo>
                  <a:lnTo>
                    <a:pt x="38" y="373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44"/>
            <p:cNvSpPr/>
            <p:nvPr/>
          </p:nvSpPr>
          <p:spPr>
            <a:xfrm>
              <a:off x="6114925" y="2057450"/>
              <a:ext cx="500" cy="8850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" y="0"/>
                  </a:moveTo>
                  <a:lnTo>
                    <a:pt x="1" y="354"/>
                  </a:lnTo>
                  <a:lnTo>
                    <a:pt x="19" y="31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44"/>
            <p:cNvSpPr/>
            <p:nvPr/>
          </p:nvSpPr>
          <p:spPr>
            <a:xfrm>
              <a:off x="6115400" y="2057900"/>
              <a:ext cx="500" cy="7475"/>
            </a:xfrm>
            <a:custGeom>
              <a:avLst/>
              <a:gdLst/>
              <a:ahLst/>
              <a:cxnLst/>
              <a:rect l="l" t="t" r="r" b="b"/>
              <a:pathLst>
                <a:path w="20" h="299" extrusionOk="0">
                  <a:moveTo>
                    <a:pt x="0" y="1"/>
                  </a:moveTo>
                  <a:lnTo>
                    <a:pt x="0" y="299"/>
                  </a:lnTo>
                  <a:lnTo>
                    <a:pt x="19" y="28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44"/>
            <p:cNvSpPr/>
            <p:nvPr/>
          </p:nvSpPr>
          <p:spPr>
            <a:xfrm>
              <a:off x="6115875" y="2058375"/>
              <a:ext cx="475" cy="6550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0" y="1"/>
                  </a:moveTo>
                  <a:lnTo>
                    <a:pt x="0" y="261"/>
                  </a:lnTo>
                  <a:lnTo>
                    <a:pt x="19" y="24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44"/>
            <p:cNvSpPr/>
            <p:nvPr/>
          </p:nvSpPr>
          <p:spPr>
            <a:xfrm>
              <a:off x="6116325" y="2058850"/>
              <a:ext cx="500" cy="5600"/>
            </a:xfrm>
            <a:custGeom>
              <a:avLst/>
              <a:gdLst/>
              <a:ahLst/>
              <a:cxnLst/>
              <a:rect l="l" t="t" r="r" b="b"/>
              <a:pathLst>
                <a:path w="20" h="224" extrusionOk="0">
                  <a:moveTo>
                    <a:pt x="1" y="0"/>
                  </a:moveTo>
                  <a:lnTo>
                    <a:pt x="1" y="223"/>
                  </a:lnTo>
                  <a:lnTo>
                    <a:pt x="19" y="205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44"/>
            <p:cNvSpPr/>
            <p:nvPr/>
          </p:nvSpPr>
          <p:spPr>
            <a:xfrm>
              <a:off x="6116800" y="2059775"/>
              <a:ext cx="475" cy="4200"/>
            </a:xfrm>
            <a:custGeom>
              <a:avLst/>
              <a:gdLst/>
              <a:ahLst/>
              <a:cxnLst/>
              <a:rect l="l" t="t" r="r" b="b"/>
              <a:pathLst>
                <a:path w="19" h="168" extrusionOk="0">
                  <a:moveTo>
                    <a:pt x="0" y="0"/>
                  </a:moveTo>
                  <a:lnTo>
                    <a:pt x="0" y="168"/>
                  </a:lnTo>
                  <a:lnTo>
                    <a:pt x="19" y="14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4"/>
            <p:cNvSpPr/>
            <p:nvPr/>
          </p:nvSpPr>
          <p:spPr>
            <a:xfrm>
              <a:off x="6117250" y="2060225"/>
              <a:ext cx="975" cy="3300"/>
            </a:xfrm>
            <a:custGeom>
              <a:avLst/>
              <a:gdLst/>
              <a:ahLst/>
              <a:cxnLst/>
              <a:rect l="l" t="t" r="r" b="b"/>
              <a:pathLst>
                <a:path w="39" h="132" extrusionOk="0">
                  <a:moveTo>
                    <a:pt x="1" y="1"/>
                  </a:moveTo>
                  <a:lnTo>
                    <a:pt x="1" y="131"/>
                  </a:lnTo>
                  <a:lnTo>
                    <a:pt x="38" y="113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4"/>
            <p:cNvSpPr/>
            <p:nvPr/>
          </p:nvSpPr>
          <p:spPr>
            <a:xfrm>
              <a:off x="6118200" y="2060700"/>
              <a:ext cx="475" cy="2350"/>
            </a:xfrm>
            <a:custGeom>
              <a:avLst/>
              <a:gdLst/>
              <a:ahLst/>
              <a:cxnLst/>
              <a:rect l="l" t="t" r="r" b="b"/>
              <a:pathLst>
                <a:path w="19" h="94" extrusionOk="0">
                  <a:moveTo>
                    <a:pt x="0" y="1"/>
                  </a:moveTo>
                  <a:lnTo>
                    <a:pt x="0" y="94"/>
                  </a:lnTo>
                  <a:lnTo>
                    <a:pt x="19" y="5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4"/>
            <p:cNvSpPr/>
            <p:nvPr/>
          </p:nvSpPr>
          <p:spPr>
            <a:xfrm>
              <a:off x="6118650" y="2061175"/>
              <a:ext cx="500" cy="950"/>
            </a:xfrm>
            <a:custGeom>
              <a:avLst/>
              <a:gdLst/>
              <a:ahLst/>
              <a:cxnLst/>
              <a:rect l="l" t="t" r="r" b="b"/>
              <a:pathLst>
                <a:path w="20" h="38" extrusionOk="0">
                  <a:moveTo>
                    <a:pt x="1" y="0"/>
                  </a:moveTo>
                  <a:lnTo>
                    <a:pt x="1" y="3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44"/>
            <p:cNvSpPr/>
            <p:nvPr/>
          </p:nvSpPr>
          <p:spPr>
            <a:xfrm>
              <a:off x="5774825" y="2299850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7" name="Google Shape;267;p44"/>
          <p:cNvSpPr/>
          <p:nvPr/>
        </p:nvSpPr>
        <p:spPr>
          <a:xfrm>
            <a:off x="7013780" y="208116"/>
            <a:ext cx="823936" cy="823879"/>
          </a:xfrm>
          <a:custGeom>
            <a:avLst/>
            <a:gdLst/>
            <a:ahLst/>
            <a:cxnLst/>
            <a:rect l="l" t="t" r="r" b="b"/>
            <a:pathLst>
              <a:path w="14462" h="14461" extrusionOk="0">
                <a:moveTo>
                  <a:pt x="7222" y="0"/>
                </a:moveTo>
                <a:lnTo>
                  <a:pt x="1" y="7221"/>
                </a:lnTo>
                <a:lnTo>
                  <a:pt x="7222" y="14461"/>
                </a:lnTo>
                <a:lnTo>
                  <a:pt x="14461" y="7221"/>
                </a:lnTo>
                <a:lnTo>
                  <a:pt x="7222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" name="Google Shape;268;p44"/>
          <p:cNvGrpSpPr/>
          <p:nvPr/>
        </p:nvGrpSpPr>
        <p:grpSpPr>
          <a:xfrm>
            <a:off x="7000981" y="195816"/>
            <a:ext cx="849275" cy="848250"/>
            <a:chOff x="2651171" y="2397773"/>
            <a:chExt cx="2099568" cy="2097033"/>
          </a:xfrm>
        </p:grpSpPr>
        <p:sp>
          <p:nvSpPr>
            <p:cNvPr id="269" name="Google Shape;269;p44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44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1" name="Google Shape;271;p44"/>
          <p:cNvGrpSpPr/>
          <p:nvPr/>
        </p:nvGrpSpPr>
        <p:grpSpPr>
          <a:xfrm>
            <a:off x="7263610" y="-297378"/>
            <a:ext cx="2216073" cy="1834889"/>
            <a:chOff x="2210400" y="2558550"/>
            <a:chExt cx="971025" cy="804000"/>
          </a:xfrm>
        </p:grpSpPr>
        <p:sp>
          <p:nvSpPr>
            <p:cNvPr id="272" name="Google Shape;272;p44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44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44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44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44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44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44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44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0" name="Google Shape;280;p44"/>
          <p:cNvGrpSpPr/>
          <p:nvPr/>
        </p:nvGrpSpPr>
        <p:grpSpPr>
          <a:xfrm>
            <a:off x="5978160" y="2286430"/>
            <a:ext cx="4015313" cy="3884503"/>
            <a:chOff x="5440750" y="1669400"/>
            <a:chExt cx="971525" cy="939875"/>
          </a:xfrm>
        </p:grpSpPr>
        <p:sp>
          <p:nvSpPr>
            <p:cNvPr id="281" name="Google Shape;281;p44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44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44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44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44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44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44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44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44"/>
            <p:cNvSpPr/>
            <p:nvPr/>
          </p:nvSpPr>
          <p:spPr>
            <a:xfrm>
              <a:off x="6167975" y="211840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44"/>
            <p:cNvSpPr/>
            <p:nvPr/>
          </p:nvSpPr>
          <p:spPr>
            <a:xfrm>
              <a:off x="6162400" y="211282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44"/>
            <p:cNvSpPr/>
            <p:nvPr/>
          </p:nvSpPr>
          <p:spPr>
            <a:xfrm>
              <a:off x="6190775" y="2141200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44"/>
            <p:cNvSpPr/>
            <p:nvPr/>
          </p:nvSpPr>
          <p:spPr>
            <a:xfrm>
              <a:off x="6060950" y="2061175"/>
              <a:ext cx="500" cy="950"/>
            </a:xfrm>
            <a:custGeom>
              <a:avLst/>
              <a:gdLst/>
              <a:ahLst/>
              <a:cxnLst/>
              <a:rect l="l" t="t" r="r" b="b"/>
              <a:pathLst>
                <a:path w="20" h="38" extrusionOk="0">
                  <a:moveTo>
                    <a:pt x="20" y="0"/>
                  </a:moveTo>
                  <a:lnTo>
                    <a:pt x="1" y="19"/>
                  </a:lnTo>
                  <a:lnTo>
                    <a:pt x="20" y="3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44"/>
            <p:cNvSpPr/>
            <p:nvPr/>
          </p:nvSpPr>
          <p:spPr>
            <a:xfrm>
              <a:off x="6061425" y="2060700"/>
              <a:ext cx="500" cy="2350"/>
            </a:xfrm>
            <a:custGeom>
              <a:avLst/>
              <a:gdLst/>
              <a:ahLst/>
              <a:cxnLst/>
              <a:rect l="l" t="t" r="r" b="b"/>
              <a:pathLst>
                <a:path w="20" h="94" extrusionOk="0">
                  <a:moveTo>
                    <a:pt x="19" y="1"/>
                  </a:moveTo>
                  <a:lnTo>
                    <a:pt x="1" y="19"/>
                  </a:lnTo>
                  <a:lnTo>
                    <a:pt x="1" y="56"/>
                  </a:lnTo>
                  <a:lnTo>
                    <a:pt x="19" y="94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44"/>
            <p:cNvSpPr/>
            <p:nvPr/>
          </p:nvSpPr>
          <p:spPr>
            <a:xfrm>
              <a:off x="6061900" y="2060225"/>
              <a:ext cx="950" cy="3300"/>
            </a:xfrm>
            <a:custGeom>
              <a:avLst/>
              <a:gdLst/>
              <a:ahLst/>
              <a:cxnLst/>
              <a:rect l="l" t="t" r="r" b="b"/>
              <a:pathLst>
                <a:path w="38" h="132" extrusionOk="0">
                  <a:moveTo>
                    <a:pt x="37" y="1"/>
                  </a:moveTo>
                  <a:lnTo>
                    <a:pt x="0" y="20"/>
                  </a:lnTo>
                  <a:lnTo>
                    <a:pt x="0" y="113"/>
                  </a:lnTo>
                  <a:lnTo>
                    <a:pt x="37" y="131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44"/>
            <p:cNvSpPr/>
            <p:nvPr/>
          </p:nvSpPr>
          <p:spPr>
            <a:xfrm>
              <a:off x="6062825" y="2059775"/>
              <a:ext cx="500" cy="4200"/>
            </a:xfrm>
            <a:custGeom>
              <a:avLst/>
              <a:gdLst/>
              <a:ahLst/>
              <a:cxnLst/>
              <a:rect l="l" t="t" r="r" b="b"/>
              <a:pathLst>
                <a:path w="20" h="168" extrusionOk="0">
                  <a:moveTo>
                    <a:pt x="19" y="0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44"/>
            <p:cNvSpPr/>
            <p:nvPr/>
          </p:nvSpPr>
          <p:spPr>
            <a:xfrm>
              <a:off x="6063300" y="2058850"/>
              <a:ext cx="475" cy="5600"/>
            </a:xfrm>
            <a:custGeom>
              <a:avLst/>
              <a:gdLst/>
              <a:ahLst/>
              <a:cxnLst/>
              <a:rect l="l" t="t" r="r" b="b"/>
              <a:pathLst>
                <a:path w="19" h="224" extrusionOk="0">
                  <a:moveTo>
                    <a:pt x="19" y="0"/>
                  </a:moveTo>
                  <a:lnTo>
                    <a:pt x="0" y="37"/>
                  </a:lnTo>
                  <a:lnTo>
                    <a:pt x="0" y="205"/>
                  </a:lnTo>
                  <a:lnTo>
                    <a:pt x="19" y="22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44"/>
            <p:cNvSpPr/>
            <p:nvPr/>
          </p:nvSpPr>
          <p:spPr>
            <a:xfrm>
              <a:off x="6063750" y="2058375"/>
              <a:ext cx="500" cy="6550"/>
            </a:xfrm>
            <a:custGeom>
              <a:avLst/>
              <a:gdLst/>
              <a:ahLst/>
              <a:cxnLst/>
              <a:rect l="l" t="t" r="r" b="b"/>
              <a:pathLst>
                <a:path w="20" h="262" extrusionOk="0">
                  <a:moveTo>
                    <a:pt x="19" y="1"/>
                  </a:moveTo>
                  <a:lnTo>
                    <a:pt x="1" y="19"/>
                  </a:lnTo>
                  <a:lnTo>
                    <a:pt x="1" y="242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44"/>
            <p:cNvSpPr/>
            <p:nvPr/>
          </p:nvSpPr>
          <p:spPr>
            <a:xfrm>
              <a:off x="6064225" y="2057900"/>
              <a:ext cx="475" cy="7475"/>
            </a:xfrm>
            <a:custGeom>
              <a:avLst/>
              <a:gdLst/>
              <a:ahLst/>
              <a:cxnLst/>
              <a:rect l="l" t="t" r="r" b="b"/>
              <a:pathLst>
                <a:path w="19" h="299" extrusionOk="0">
                  <a:moveTo>
                    <a:pt x="19" y="1"/>
                  </a:moveTo>
                  <a:lnTo>
                    <a:pt x="0" y="20"/>
                  </a:lnTo>
                  <a:lnTo>
                    <a:pt x="0" y="280"/>
                  </a:lnTo>
                  <a:lnTo>
                    <a:pt x="19" y="29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44"/>
            <p:cNvSpPr/>
            <p:nvPr/>
          </p:nvSpPr>
          <p:spPr>
            <a:xfrm>
              <a:off x="6064675" y="2057450"/>
              <a:ext cx="500" cy="8850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9" y="0"/>
                  </a:moveTo>
                  <a:lnTo>
                    <a:pt x="1" y="19"/>
                  </a:lnTo>
                  <a:lnTo>
                    <a:pt x="1" y="317"/>
                  </a:lnTo>
                  <a:lnTo>
                    <a:pt x="19" y="35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44"/>
            <p:cNvSpPr/>
            <p:nvPr/>
          </p:nvSpPr>
          <p:spPr>
            <a:xfrm>
              <a:off x="6065150" y="2056975"/>
              <a:ext cx="950" cy="9800"/>
            </a:xfrm>
            <a:custGeom>
              <a:avLst/>
              <a:gdLst/>
              <a:ahLst/>
              <a:cxnLst/>
              <a:rect l="l" t="t" r="r" b="b"/>
              <a:pathLst>
                <a:path w="38" h="392" extrusionOk="0">
                  <a:moveTo>
                    <a:pt x="38" y="1"/>
                  </a:moveTo>
                  <a:lnTo>
                    <a:pt x="0" y="19"/>
                  </a:lnTo>
                  <a:lnTo>
                    <a:pt x="0" y="373"/>
                  </a:lnTo>
                  <a:lnTo>
                    <a:pt x="38" y="392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44"/>
            <p:cNvSpPr/>
            <p:nvPr/>
          </p:nvSpPr>
          <p:spPr>
            <a:xfrm>
              <a:off x="6066075" y="2056525"/>
              <a:ext cx="500" cy="10725"/>
            </a:xfrm>
            <a:custGeom>
              <a:avLst/>
              <a:gdLst/>
              <a:ahLst/>
              <a:cxnLst/>
              <a:rect l="l" t="t" r="r" b="b"/>
              <a:pathLst>
                <a:path w="20" h="429" extrusionOk="0">
                  <a:moveTo>
                    <a:pt x="19" y="0"/>
                  </a:moveTo>
                  <a:lnTo>
                    <a:pt x="1" y="19"/>
                  </a:lnTo>
                  <a:lnTo>
                    <a:pt x="1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44"/>
            <p:cNvSpPr/>
            <p:nvPr/>
          </p:nvSpPr>
          <p:spPr>
            <a:xfrm>
              <a:off x="6066550" y="2055575"/>
              <a:ext cx="475" cy="12125"/>
            </a:xfrm>
            <a:custGeom>
              <a:avLst/>
              <a:gdLst/>
              <a:ahLst/>
              <a:cxnLst/>
              <a:rect l="l" t="t" r="r" b="b"/>
              <a:pathLst>
                <a:path w="19" h="485" extrusionOk="0">
                  <a:moveTo>
                    <a:pt x="19" y="1"/>
                  </a:moveTo>
                  <a:lnTo>
                    <a:pt x="0" y="38"/>
                  </a:lnTo>
                  <a:lnTo>
                    <a:pt x="0" y="466"/>
                  </a:lnTo>
                  <a:lnTo>
                    <a:pt x="19" y="4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44"/>
            <p:cNvSpPr/>
            <p:nvPr/>
          </p:nvSpPr>
          <p:spPr>
            <a:xfrm>
              <a:off x="6067000" y="2055125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20" y="0"/>
                  </a:moveTo>
                  <a:lnTo>
                    <a:pt x="1" y="19"/>
                  </a:lnTo>
                  <a:lnTo>
                    <a:pt x="1" y="503"/>
                  </a:lnTo>
                  <a:lnTo>
                    <a:pt x="20" y="52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44"/>
            <p:cNvSpPr/>
            <p:nvPr/>
          </p:nvSpPr>
          <p:spPr>
            <a:xfrm>
              <a:off x="6067475" y="2054650"/>
              <a:ext cx="500" cy="13975"/>
            </a:xfrm>
            <a:custGeom>
              <a:avLst/>
              <a:gdLst/>
              <a:ahLst/>
              <a:cxnLst/>
              <a:rect l="l" t="t" r="r" b="b"/>
              <a:pathLst>
                <a:path w="20" h="559" extrusionOk="0">
                  <a:moveTo>
                    <a:pt x="19" y="1"/>
                  </a:moveTo>
                  <a:lnTo>
                    <a:pt x="1" y="19"/>
                  </a:lnTo>
                  <a:lnTo>
                    <a:pt x="1" y="540"/>
                  </a:lnTo>
                  <a:lnTo>
                    <a:pt x="19" y="55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44"/>
            <p:cNvSpPr/>
            <p:nvPr/>
          </p:nvSpPr>
          <p:spPr>
            <a:xfrm>
              <a:off x="6067950" y="2054200"/>
              <a:ext cx="475" cy="15375"/>
            </a:xfrm>
            <a:custGeom>
              <a:avLst/>
              <a:gdLst/>
              <a:ahLst/>
              <a:cxnLst/>
              <a:rect l="l" t="t" r="r" b="b"/>
              <a:pathLst>
                <a:path w="19" h="615" extrusionOk="0">
                  <a:moveTo>
                    <a:pt x="19" y="0"/>
                  </a:moveTo>
                  <a:lnTo>
                    <a:pt x="0" y="19"/>
                  </a:lnTo>
                  <a:lnTo>
                    <a:pt x="0" y="577"/>
                  </a:lnTo>
                  <a:lnTo>
                    <a:pt x="19" y="61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44"/>
            <p:cNvSpPr/>
            <p:nvPr/>
          </p:nvSpPr>
          <p:spPr>
            <a:xfrm>
              <a:off x="6068400" y="2053725"/>
              <a:ext cx="950" cy="16300"/>
            </a:xfrm>
            <a:custGeom>
              <a:avLst/>
              <a:gdLst/>
              <a:ahLst/>
              <a:cxnLst/>
              <a:rect l="l" t="t" r="r" b="b"/>
              <a:pathLst>
                <a:path w="38" h="652" extrusionOk="0">
                  <a:moveTo>
                    <a:pt x="38" y="0"/>
                  </a:moveTo>
                  <a:lnTo>
                    <a:pt x="1" y="19"/>
                  </a:lnTo>
                  <a:lnTo>
                    <a:pt x="1" y="633"/>
                  </a:lnTo>
                  <a:lnTo>
                    <a:pt x="38" y="652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44"/>
            <p:cNvSpPr/>
            <p:nvPr/>
          </p:nvSpPr>
          <p:spPr>
            <a:xfrm>
              <a:off x="6069325" y="2053250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20" y="1"/>
                  </a:moveTo>
                  <a:lnTo>
                    <a:pt x="1" y="19"/>
                  </a:lnTo>
                  <a:lnTo>
                    <a:pt x="1" y="671"/>
                  </a:lnTo>
                  <a:lnTo>
                    <a:pt x="20" y="689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44"/>
            <p:cNvSpPr/>
            <p:nvPr/>
          </p:nvSpPr>
          <p:spPr>
            <a:xfrm>
              <a:off x="6069800" y="2052325"/>
              <a:ext cx="500" cy="18650"/>
            </a:xfrm>
            <a:custGeom>
              <a:avLst/>
              <a:gdLst/>
              <a:ahLst/>
              <a:cxnLst/>
              <a:rect l="l" t="t" r="r" b="b"/>
              <a:pathLst>
                <a:path w="20" h="746" extrusionOk="0">
                  <a:moveTo>
                    <a:pt x="19" y="1"/>
                  </a:moveTo>
                  <a:lnTo>
                    <a:pt x="1" y="38"/>
                  </a:lnTo>
                  <a:lnTo>
                    <a:pt x="1" y="726"/>
                  </a:lnTo>
                  <a:lnTo>
                    <a:pt x="19" y="74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44"/>
            <p:cNvSpPr/>
            <p:nvPr/>
          </p:nvSpPr>
          <p:spPr>
            <a:xfrm>
              <a:off x="6070275" y="2051875"/>
              <a:ext cx="475" cy="19550"/>
            </a:xfrm>
            <a:custGeom>
              <a:avLst/>
              <a:gdLst/>
              <a:ahLst/>
              <a:cxnLst/>
              <a:rect l="l" t="t" r="r" b="b"/>
              <a:pathLst>
                <a:path w="19" h="782" extrusionOk="0">
                  <a:moveTo>
                    <a:pt x="19" y="0"/>
                  </a:moveTo>
                  <a:lnTo>
                    <a:pt x="0" y="19"/>
                  </a:lnTo>
                  <a:lnTo>
                    <a:pt x="0" y="763"/>
                  </a:lnTo>
                  <a:lnTo>
                    <a:pt x="19" y="78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44"/>
            <p:cNvSpPr/>
            <p:nvPr/>
          </p:nvSpPr>
          <p:spPr>
            <a:xfrm>
              <a:off x="6070725" y="2051400"/>
              <a:ext cx="500" cy="20500"/>
            </a:xfrm>
            <a:custGeom>
              <a:avLst/>
              <a:gdLst/>
              <a:ahLst/>
              <a:cxnLst/>
              <a:rect l="l" t="t" r="r" b="b"/>
              <a:pathLst>
                <a:path w="20" h="820" extrusionOk="0">
                  <a:moveTo>
                    <a:pt x="19" y="0"/>
                  </a:moveTo>
                  <a:lnTo>
                    <a:pt x="1" y="19"/>
                  </a:lnTo>
                  <a:lnTo>
                    <a:pt x="1" y="801"/>
                  </a:lnTo>
                  <a:lnTo>
                    <a:pt x="19" y="819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44"/>
            <p:cNvSpPr/>
            <p:nvPr/>
          </p:nvSpPr>
          <p:spPr>
            <a:xfrm>
              <a:off x="6071200" y="2050925"/>
              <a:ext cx="500" cy="21900"/>
            </a:xfrm>
            <a:custGeom>
              <a:avLst/>
              <a:gdLst/>
              <a:ahLst/>
              <a:cxnLst/>
              <a:rect l="l" t="t" r="r" b="b"/>
              <a:pathLst>
                <a:path w="20" h="876" extrusionOk="0">
                  <a:moveTo>
                    <a:pt x="19" y="1"/>
                  </a:moveTo>
                  <a:lnTo>
                    <a:pt x="0" y="19"/>
                  </a:lnTo>
                  <a:lnTo>
                    <a:pt x="0" y="838"/>
                  </a:lnTo>
                  <a:lnTo>
                    <a:pt x="19" y="87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44"/>
            <p:cNvSpPr/>
            <p:nvPr/>
          </p:nvSpPr>
          <p:spPr>
            <a:xfrm>
              <a:off x="6071675" y="2050475"/>
              <a:ext cx="950" cy="22825"/>
            </a:xfrm>
            <a:custGeom>
              <a:avLst/>
              <a:gdLst/>
              <a:ahLst/>
              <a:cxnLst/>
              <a:rect l="l" t="t" r="r" b="b"/>
              <a:pathLst>
                <a:path w="38" h="913" extrusionOk="0">
                  <a:moveTo>
                    <a:pt x="37" y="0"/>
                  </a:moveTo>
                  <a:lnTo>
                    <a:pt x="0" y="19"/>
                  </a:lnTo>
                  <a:lnTo>
                    <a:pt x="0" y="893"/>
                  </a:lnTo>
                  <a:lnTo>
                    <a:pt x="37" y="912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44"/>
            <p:cNvSpPr/>
            <p:nvPr/>
          </p:nvSpPr>
          <p:spPr>
            <a:xfrm>
              <a:off x="6072600" y="2050000"/>
              <a:ext cx="475" cy="23750"/>
            </a:xfrm>
            <a:custGeom>
              <a:avLst/>
              <a:gdLst/>
              <a:ahLst/>
              <a:cxnLst/>
              <a:rect l="l" t="t" r="r" b="b"/>
              <a:pathLst>
                <a:path w="19" h="950" extrusionOk="0">
                  <a:moveTo>
                    <a:pt x="19" y="1"/>
                  </a:moveTo>
                  <a:lnTo>
                    <a:pt x="0" y="19"/>
                  </a:lnTo>
                  <a:lnTo>
                    <a:pt x="0" y="931"/>
                  </a:lnTo>
                  <a:lnTo>
                    <a:pt x="19" y="95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44"/>
            <p:cNvSpPr/>
            <p:nvPr/>
          </p:nvSpPr>
          <p:spPr>
            <a:xfrm>
              <a:off x="6073050" y="2049075"/>
              <a:ext cx="500" cy="25150"/>
            </a:xfrm>
            <a:custGeom>
              <a:avLst/>
              <a:gdLst/>
              <a:ahLst/>
              <a:cxnLst/>
              <a:rect l="l" t="t" r="r" b="b"/>
              <a:pathLst>
                <a:path w="20" h="1006" extrusionOk="0">
                  <a:moveTo>
                    <a:pt x="19" y="0"/>
                  </a:moveTo>
                  <a:lnTo>
                    <a:pt x="1" y="38"/>
                  </a:lnTo>
                  <a:lnTo>
                    <a:pt x="1" y="987"/>
                  </a:lnTo>
                  <a:lnTo>
                    <a:pt x="19" y="1005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44"/>
            <p:cNvSpPr/>
            <p:nvPr/>
          </p:nvSpPr>
          <p:spPr>
            <a:xfrm>
              <a:off x="6073525" y="2048600"/>
              <a:ext cx="500" cy="26075"/>
            </a:xfrm>
            <a:custGeom>
              <a:avLst/>
              <a:gdLst/>
              <a:ahLst/>
              <a:cxnLst/>
              <a:rect l="l" t="t" r="r" b="b"/>
              <a:pathLst>
                <a:path w="20" h="1043" extrusionOk="0">
                  <a:moveTo>
                    <a:pt x="19" y="1"/>
                  </a:moveTo>
                  <a:lnTo>
                    <a:pt x="0" y="19"/>
                  </a:lnTo>
                  <a:lnTo>
                    <a:pt x="0" y="1024"/>
                  </a:lnTo>
                  <a:lnTo>
                    <a:pt x="19" y="104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44"/>
            <p:cNvSpPr/>
            <p:nvPr/>
          </p:nvSpPr>
          <p:spPr>
            <a:xfrm>
              <a:off x="6074000" y="2048150"/>
              <a:ext cx="475" cy="27000"/>
            </a:xfrm>
            <a:custGeom>
              <a:avLst/>
              <a:gdLst/>
              <a:ahLst/>
              <a:cxnLst/>
              <a:rect l="l" t="t" r="r" b="b"/>
              <a:pathLst>
                <a:path w="19" h="1080" extrusionOk="0">
                  <a:moveTo>
                    <a:pt x="19" y="0"/>
                  </a:moveTo>
                  <a:lnTo>
                    <a:pt x="0" y="19"/>
                  </a:lnTo>
                  <a:lnTo>
                    <a:pt x="0" y="1061"/>
                  </a:lnTo>
                  <a:lnTo>
                    <a:pt x="19" y="108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44"/>
            <p:cNvSpPr/>
            <p:nvPr/>
          </p:nvSpPr>
          <p:spPr>
            <a:xfrm>
              <a:off x="6074450" y="2047675"/>
              <a:ext cx="500" cy="28400"/>
            </a:xfrm>
            <a:custGeom>
              <a:avLst/>
              <a:gdLst/>
              <a:ahLst/>
              <a:cxnLst/>
              <a:rect l="l" t="t" r="r" b="b"/>
              <a:pathLst>
                <a:path w="20" h="1136" extrusionOk="0">
                  <a:moveTo>
                    <a:pt x="19" y="1"/>
                  </a:moveTo>
                  <a:lnTo>
                    <a:pt x="1" y="19"/>
                  </a:lnTo>
                  <a:lnTo>
                    <a:pt x="1" y="1099"/>
                  </a:lnTo>
                  <a:lnTo>
                    <a:pt x="19" y="113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44"/>
            <p:cNvSpPr/>
            <p:nvPr/>
          </p:nvSpPr>
          <p:spPr>
            <a:xfrm>
              <a:off x="6074925" y="2047200"/>
              <a:ext cx="950" cy="29350"/>
            </a:xfrm>
            <a:custGeom>
              <a:avLst/>
              <a:gdLst/>
              <a:ahLst/>
              <a:cxnLst/>
              <a:rect l="l" t="t" r="r" b="b"/>
              <a:pathLst>
                <a:path w="38" h="1174" extrusionOk="0">
                  <a:moveTo>
                    <a:pt x="38" y="1"/>
                  </a:moveTo>
                  <a:lnTo>
                    <a:pt x="0" y="20"/>
                  </a:lnTo>
                  <a:lnTo>
                    <a:pt x="0" y="1155"/>
                  </a:lnTo>
                  <a:lnTo>
                    <a:pt x="38" y="1173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44"/>
            <p:cNvSpPr/>
            <p:nvPr/>
          </p:nvSpPr>
          <p:spPr>
            <a:xfrm>
              <a:off x="6075850" y="2046750"/>
              <a:ext cx="500" cy="30250"/>
            </a:xfrm>
            <a:custGeom>
              <a:avLst/>
              <a:gdLst/>
              <a:ahLst/>
              <a:cxnLst/>
              <a:rect l="l" t="t" r="r" b="b"/>
              <a:pathLst>
                <a:path w="20" h="1210" extrusionOk="0">
                  <a:moveTo>
                    <a:pt x="19" y="0"/>
                  </a:moveTo>
                  <a:lnTo>
                    <a:pt x="1" y="19"/>
                  </a:lnTo>
                  <a:lnTo>
                    <a:pt x="1" y="1191"/>
                  </a:lnTo>
                  <a:lnTo>
                    <a:pt x="19" y="121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44"/>
            <p:cNvSpPr/>
            <p:nvPr/>
          </p:nvSpPr>
          <p:spPr>
            <a:xfrm>
              <a:off x="6076325" y="2045825"/>
              <a:ext cx="475" cy="31650"/>
            </a:xfrm>
            <a:custGeom>
              <a:avLst/>
              <a:gdLst/>
              <a:ahLst/>
              <a:cxnLst/>
              <a:rect l="l" t="t" r="r" b="b"/>
              <a:pathLst>
                <a:path w="19" h="1266" extrusionOk="0">
                  <a:moveTo>
                    <a:pt x="19" y="0"/>
                  </a:moveTo>
                  <a:lnTo>
                    <a:pt x="0" y="37"/>
                  </a:lnTo>
                  <a:lnTo>
                    <a:pt x="0" y="1247"/>
                  </a:lnTo>
                  <a:lnTo>
                    <a:pt x="19" y="126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44"/>
            <p:cNvSpPr/>
            <p:nvPr/>
          </p:nvSpPr>
          <p:spPr>
            <a:xfrm>
              <a:off x="6076775" y="2045350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9" y="0"/>
                  </a:moveTo>
                  <a:lnTo>
                    <a:pt x="1" y="19"/>
                  </a:lnTo>
                  <a:lnTo>
                    <a:pt x="1" y="1285"/>
                  </a:lnTo>
                  <a:lnTo>
                    <a:pt x="19" y="130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44"/>
            <p:cNvSpPr/>
            <p:nvPr/>
          </p:nvSpPr>
          <p:spPr>
            <a:xfrm>
              <a:off x="6077250" y="2044875"/>
              <a:ext cx="475" cy="33525"/>
            </a:xfrm>
            <a:custGeom>
              <a:avLst/>
              <a:gdLst/>
              <a:ahLst/>
              <a:cxnLst/>
              <a:rect l="l" t="t" r="r" b="b"/>
              <a:pathLst>
                <a:path w="19" h="1341" extrusionOk="0">
                  <a:moveTo>
                    <a:pt x="19" y="1"/>
                  </a:moveTo>
                  <a:lnTo>
                    <a:pt x="0" y="19"/>
                  </a:lnTo>
                  <a:lnTo>
                    <a:pt x="0" y="1322"/>
                  </a:lnTo>
                  <a:lnTo>
                    <a:pt x="19" y="134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44"/>
            <p:cNvSpPr/>
            <p:nvPr/>
          </p:nvSpPr>
          <p:spPr>
            <a:xfrm>
              <a:off x="6077700" y="2044425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20" y="0"/>
                  </a:moveTo>
                  <a:lnTo>
                    <a:pt x="1" y="19"/>
                  </a:lnTo>
                  <a:lnTo>
                    <a:pt x="1" y="1359"/>
                  </a:lnTo>
                  <a:lnTo>
                    <a:pt x="20" y="139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44"/>
            <p:cNvSpPr/>
            <p:nvPr/>
          </p:nvSpPr>
          <p:spPr>
            <a:xfrm>
              <a:off x="6078175" y="2043950"/>
              <a:ext cx="950" cy="35850"/>
            </a:xfrm>
            <a:custGeom>
              <a:avLst/>
              <a:gdLst/>
              <a:ahLst/>
              <a:cxnLst/>
              <a:rect l="l" t="t" r="r" b="b"/>
              <a:pathLst>
                <a:path w="38" h="1434" extrusionOk="0">
                  <a:moveTo>
                    <a:pt x="38" y="1"/>
                  </a:moveTo>
                  <a:lnTo>
                    <a:pt x="1" y="19"/>
                  </a:lnTo>
                  <a:lnTo>
                    <a:pt x="1" y="1415"/>
                  </a:lnTo>
                  <a:lnTo>
                    <a:pt x="38" y="143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44"/>
            <p:cNvSpPr/>
            <p:nvPr/>
          </p:nvSpPr>
          <p:spPr>
            <a:xfrm>
              <a:off x="6079100" y="2043500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9" y="0"/>
                  </a:moveTo>
                  <a:lnTo>
                    <a:pt x="1" y="19"/>
                  </a:lnTo>
                  <a:lnTo>
                    <a:pt x="1" y="1452"/>
                  </a:lnTo>
                  <a:lnTo>
                    <a:pt x="19" y="147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44"/>
            <p:cNvSpPr/>
            <p:nvPr/>
          </p:nvSpPr>
          <p:spPr>
            <a:xfrm>
              <a:off x="6079575" y="2042550"/>
              <a:ext cx="500" cy="38175"/>
            </a:xfrm>
            <a:custGeom>
              <a:avLst/>
              <a:gdLst/>
              <a:ahLst/>
              <a:cxnLst/>
              <a:rect l="l" t="t" r="r" b="b"/>
              <a:pathLst>
                <a:path w="20" h="1527" extrusionOk="0">
                  <a:moveTo>
                    <a:pt x="19" y="1"/>
                  </a:moveTo>
                  <a:lnTo>
                    <a:pt x="0" y="38"/>
                  </a:lnTo>
                  <a:lnTo>
                    <a:pt x="0" y="1508"/>
                  </a:lnTo>
                  <a:lnTo>
                    <a:pt x="19" y="152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44"/>
            <p:cNvSpPr/>
            <p:nvPr/>
          </p:nvSpPr>
          <p:spPr>
            <a:xfrm>
              <a:off x="6080050" y="2042100"/>
              <a:ext cx="475" cy="39100"/>
            </a:xfrm>
            <a:custGeom>
              <a:avLst/>
              <a:gdLst/>
              <a:ahLst/>
              <a:cxnLst/>
              <a:rect l="l" t="t" r="r" b="b"/>
              <a:pathLst>
                <a:path w="19" h="1564" extrusionOk="0">
                  <a:moveTo>
                    <a:pt x="19" y="0"/>
                  </a:moveTo>
                  <a:lnTo>
                    <a:pt x="0" y="19"/>
                  </a:lnTo>
                  <a:lnTo>
                    <a:pt x="0" y="1545"/>
                  </a:lnTo>
                  <a:lnTo>
                    <a:pt x="19" y="156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44"/>
            <p:cNvSpPr/>
            <p:nvPr/>
          </p:nvSpPr>
          <p:spPr>
            <a:xfrm>
              <a:off x="6080500" y="2041625"/>
              <a:ext cx="500" cy="40050"/>
            </a:xfrm>
            <a:custGeom>
              <a:avLst/>
              <a:gdLst/>
              <a:ahLst/>
              <a:cxnLst/>
              <a:rect l="l" t="t" r="r" b="b"/>
              <a:pathLst>
                <a:path w="20" h="1602" extrusionOk="0">
                  <a:moveTo>
                    <a:pt x="19" y="1"/>
                  </a:moveTo>
                  <a:lnTo>
                    <a:pt x="1" y="19"/>
                  </a:lnTo>
                  <a:lnTo>
                    <a:pt x="1" y="1582"/>
                  </a:lnTo>
                  <a:lnTo>
                    <a:pt x="19" y="160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44"/>
            <p:cNvSpPr/>
            <p:nvPr/>
          </p:nvSpPr>
          <p:spPr>
            <a:xfrm>
              <a:off x="6080975" y="2041150"/>
              <a:ext cx="475" cy="41450"/>
            </a:xfrm>
            <a:custGeom>
              <a:avLst/>
              <a:gdLst/>
              <a:ahLst/>
              <a:cxnLst/>
              <a:rect l="l" t="t" r="r" b="b"/>
              <a:pathLst>
                <a:path w="19" h="1658" extrusionOk="0">
                  <a:moveTo>
                    <a:pt x="19" y="1"/>
                  </a:moveTo>
                  <a:lnTo>
                    <a:pt x="0" y="20"/>
                  </a:lnTo>
                  <a:lnTo>
                    <a:pt x="0" y="1620"/>
                  </a:lnTo>
                  <a:lnTo>
                    <a:pt x="19" y="165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44"/>
            <p:cNvSpPr/>
            <p:nvPr/>
          </p:nvSpPr>
          <p:spPr>
            <a:xfrm>
              <a:off x="6081425" y="2040700"/>
              <a:ext cx="975" cy="42350"/>
            </a:xfrm>
            <a:custGeom>
              <a:avLst/>
              <a:gdLst/>
              <a:ahLst/>
              <a:cxnLst/>
              <a:rect l="l" t="t" r="r" b="b"/>
              <a:pathLst>
                <a:path w="39" h="1694" extrusionOk="0">
                  <a:moveTo>
                    <a:pt x="38" y="0"/>
                  </a:moveTo>
                  <a:lnTo>
                    <a:pt x="1" y="19"/>
                  </a:lnTo>
                  <a:lnTo>
                    <a:pt x="1" y="1675"/>
                  </a:lnTo>
                  <a:lnTo>
                    <a:pt x="38" y="169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44"/>
            <p:cNvSpPr/>
            <p:nvPr/>
          </p:nvSpPr>
          <p:spPr>
            <a:xfrm>
              <a:off x="6082375" y="2040225"/>
              <a:ext cx="475" cy="43300"/>
            </a:xfrm>
            <a:custGeom>
              <a:avLst/>
              <a:gdLst/>
              <a:ahLst/>
              <a:cxnLst/>
              <a:rect l="l" t="t" r="r" b="b"/>
              <a:pathLst>
                <a:path w="19" h="1732" extrusionOk="0">
                  <a:moveTo>
                    <a:pt x="19" y="1"/>
                  </a:moveTo>
                  <a:lnTo>
                    <a:pt x="0" y="19"/>
                  </a:lnTo>
                  <a:lnTo>
                    <a:pt x="0" y="1713"/>
                  </a:lnTo>
                  <a:lnTo>
                    <a:pt x="19" y="173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44"/>
            <p:cNvSpPr/>
            <p:nvPr/>
          </p:nvSpPr>
          <p:spPr>
            <a:xfrm>
              <a:off x="6082825" y="2039300"/>
              <a:ext cx="500" cy="44700"/>
            </a:xfrm>
            <a:custGeom>
              <a:avLst/>
              <a:gdLst/>
              <a:ahLst/>
              <a:cxnLst/>
              <a:rect l="l" t="t" r="r" b="b"/>
              <a:pathLst>
                <a:path w="20" h="1788" extrusionOk="0">
                  <a:moveTo>
                    <a:pt x="19" y="1"/>
                  </a:moveTo>
                  <a:lnTo>
                    <a:pt x="1" y="38"/>
                  </a:lnTo>
                  <a:lnTo>
                    <a:pt x="1" y="1769"/>
                  </a:lnTo>
                  <a:lnTo>
                    <a:pt x="19" y="178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44"/>
            <p:cNvSpPr/>
            <p:nvPr/>
          </p:nvSpPr>
          <p:spPr>
            <a:xfrm>
              <a:off x="6083300" y="2038825"/>
              <a:ext cx="475" cy="45625"/>
            </a:xfrm>
            <a:custGeom>
              <a:avLst/>
              <a:gdLst/>
              <a:ahLst/>
              <a:cxnLst/>
              <a:rect l="l" t="t" r="r" b="b"/>
              <a:pathLst>
                <a:path w="19" h="1825" extrusionOk="0">
                  <a:moveTo>
                    <a:pt x="19" y="1"/>
                  </a:moveTo>
                  <a:lnTo>
                    <a:pt x="0" y="20"/>
                  </a:lnTo>
                  <a:lnTo>
                    <a:pt x="0" y="1806"/>
                  </a:lnTo>
                  <a:lnTo>
                    <a:pt x="19" y="182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44"/>
            <p:cNvSpPr/>
            <p:nvPr/>
          </p:nvSpPr>
          <p:spPr>
            <a:xfrm>
              <a:off x="6083750" y="2038375"/>
              <a:ext cx="500" cy="46550"/>
            </a:xfrm>
            <a:custGeom>
              <a:avLst/>
              <a:gdLst/>
              <a:ahLst/>
              <a:cxnLst/>
              <a:rect l="l" t="t" r="r" b="b"/>
              <a:pathLst>
                <a:path w="20" h="1862" extrusionOk="0">
                  <a:moveTo>
                    <a:pt x="20" y="0"/>
                  </a:moveTo>
                  <a:lnTo>
                    <a:pt x="1" y="19"/>
                  </a:lnTo>
                  <a:lnTo>
                    <a:pt x="1" y="1843"/>
                  </a:lnTo>
                  <a:lnTo>
                    <a:pt x="20" y="186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44"/>
            <p:cNvSpPr/>
            <p:nvPr/>
          </p:nvSpPr>
          <p:spPr>
            <a:xfrm>
              <a:off x="6084225" y="2037900"/>
              <a:ext cx="500" cy="47950"/>
            </a:xfrm>
            <a:custGeom>
              <a:avLst/>
              <a:gdLst/>
              <a:ahLst/>
              <a:cxnLst/>
              <a:rect l="l" t="t" r="r" b="b"/>
              <a:pathLst>
                <a:path w="20" h="1918" extrusionOk="0">
                  <a:moveTo>
                    <a:pt x="19" y="1"/>
                  </a:moveTo>
                  <a:lnTo>
                    <a:pt x="1" y="19"/>
                  </a:lnTo>
                  <a:lnTo>
                    <a:pt x="1" y="1880"/>
                  </a:lnTo>
                  <a:lnTo>
                    <a:pt x="19" y="191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44"/>
            <p:cNvSpPr/>
            <p:nvPr/>
          </p:nvSpPr>
          <p:spPr>
            <a:xfrm>
              <a:off x="6084700" y="2037450"/>
              <a:ext cx="950" cy="48875"/>
            </a:xfrm>
            <a:custGeom>
              <a:avLst/>
              <a:gdLst/>
              <a:ahLst/>
              <a:cxnLst/>
              <a:rect l="l" t="t" r="r" b="b"/>
              <a:pathLst>
                <a:path w="38" h="1955" extrusionOk="0">
                  <a:moveTo>
                    <a:pt x="37" y="0"/>
                  </a:moveTo>
                  <a:lnTo>
                    <a:pt x="0" y="19"/>
                  </a:lnTo>
                  <a:lnTo>
                    <a:pt x="0" y="1936"/>
                  </a:lnTo>
                  <a:lnTo>
                    <a:pt x="37" y="1954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44"/>
            <p:cNvSpPr/>
            <p:nvPr/>
          </p:nvSpPr>
          <p:spPr>
            <a:xfrm>
              <a:off x="6085625" y="2036975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19" y="0"/>
                  </a:moveTo>
                  <a:lnTo>
                    <a:pt x="0" y="19"/>
                  </a:lnTo>
                  <a:lnTo>
                    <a:pt x="0" y="1973"/>
                  </a:lnTo>
                  <a:lnTo>
                    <a:pt x="19" y="199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44"/>
            <p:cNvSpPr/>
            <p:nvPr/>
          </p:nvSpPr>
          <p:spPr>
            <a:xfrm>
              <a:off x="6086075" y="2036050"/>
              <a:ext cx="500" cy="51200"/>
            </a:xfrm>
            <a:custGeom>
              <a:avLst/>
              <a:gdLst/>
              <a:ahLst/>
              <a:cxnLst/>
              <a:rect l="l" t="t" r="r" b="b"/>
              <a:pathLst>
                <a:path w="20" h="2048" extrusionOk="0">
                  <a:moveTo>
                    <a:pt x="20" y="0"/>
                  </a:moveTo>
                  <a:lnTo>
                    <a:pt x="1" y="37"/>
                  </a:lnTo>
                  <a:lnTo>
                    <a:pt x="1" y="2029"/>
                  </a:lnTo>
                  <a:lnTo>
                    <a:pt x="20" y="204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44"/>
            <p:cNvSpPr/>
            <p:nvPr/>
          </p:nvSpPr>
          <p:spPr>
            <a:xfrm>
              <a:off x="6086550" y="2035575"/>
              <a:ext cx="500" cy="52150"/>
            </a:xfrm>
            <a:custGeom>
              <a:avLst/>
              <a:gdLst/>
              <a:ahLst/>
              <a:cxnLst/>
              <a:rect l="l" t="t" r="r" b="b"/>
              <a:pathLst>
                <a:path w="20" h="2086" extrusionOk="0">
                  <a:moveTo>
                    <a:pt x="19" y="1"/>
                  </a:moveTo>
                  <a:lnTo>
                    <a:pt x="1" y="19"/>
                  </a:lnTo>
                  <a:lnTo>
                    <a:pt x="1" y="2066"/>
                  </a:lnTo>
                  <a:lnTo>
                    <a:pt x="19" y="20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44"/>
            <p:cNvSpPr/>
            <p:nvPr/>
          </p:nvSpPr>
          <p:spPr>
            <a:xfrm>
              <a:off x="6087025" y="2035125"/>
              <a:ext cx="475" cy="53050"/>
            </a:xfrm>
            <a:custGeom>
              <a:avLst/>
              <a:gdLst/>
              <a:ahLst/>
              <a:cxnLst/>
              <a:rect l="l" t="t" r="r" b="b"/>
              <a:pathLst>
                <a:path w="19" h="2122" extrusionOk="0">
                  <a:moveTo>
                    <a:pt x="19" y="0"/>
                  </a:moveTo>
                  <a:lnTo>
                    <a:pt x="0" y="19"/>
                  </a:lnTo>
                  <a:lnTo>
                    <a:pt x="0" y="2103"/>
                  </a:lnTo>
                  <a:lnTo>
                    <a:pt x="19" y="21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44"/>
            <p:cNvSpPr/>
            <p:nvPr/>
          </p:nvSpPr>
          <p:spPr>
            <a:xfrm>
              <a:off x="6087475" y="2034650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9" y="0"/>
                  </a:moveTo>
                  <a:lnTo>
                    <a:pt x="1" y="19"/>
                  </a:lnTo>
                  <a:lnTo>
                    <a:pt x="1" y="2141"/>
                  </a:lnTo>
                  <a:lnTo>
                    <a:pt x="19" y="217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44"/>
            <p:cNvSpPr/>
            <p:nvPr/>
          </p:nvSpPr>
          <p:spPr>
            <a:xfrm>
              <a:off x="6087950" y="2034175"/>
              <a:ext cx="950" cy="55400"/>
            </a:xfrm>
            <a:custGeom>
              <a:avLst/>
              <a:gdLst/>
              <a:ahLst/>
              <a:cxnLst/>
              <a:rect l="l" t="t" r="r" b="b"/>
              <a:pathLst>
                <a:path w="38" h="2216" extrusionOk="0">
                  <a:moveTo>
                    <a:pt x="38" y="1"/>
                  </a:moveTo>
                  <a:lnTo>
                    <a:pt x="0" y="19"/>
                  </a:lnTo>
                  <a:lnTo>
                    <a:pt x="0" y="2197"/>
                  </a:lnTo>
                  <a:lnTo>
                    <a:pt x="38" y="2215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44"/>
            <p:cNvSpPr/>
            <p:nvPr/>
          </p:nvSpPr>
          <p:spPr>
            <a:xfrm>
              <a:off x="6088875" y="2033725"/>
              <a:ext cx="500" cy="56325"/>
            </a:xfrm>
            <a:custGeom>
              <a:avLst/>
              <a:gdLst/>
              <a:ahLst/>
              <a:cxnLst/>
              <a:rect l="l" t="t" r="r" b="b"/>
              <a:pathLst>
                <a:path w="20" h="2253" extrusionOk="0">
                  <a:moveTo>
                    <a:pt x="19" y="0"/>
                  </a:moveTo>
                  <a:lnTo>
                    <a:pt x="1" y="19"/>
                  </a:lnTo>
                  <a:lnTo>
                    <a:pt x="1" y="2233"/>
                  </a:lnTo>
                  <a:lnTo>
                    <a:pt x="19" y="225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44"/>
            <p:cNvSpPr/>
            <p:nvPr/>
          </p:nvSpPr>
          <p:spPr>
            <a:xfrm>
              <a:off x="6089350" y="2032775"/>
              <a:ext cx="475" cy="57725"/>
            </a:xfrm>
            <a:custGeom>
              <a:avLst/>
              <a:gdLst/>
              <a:ahLst/>
              <a:cxnLst/>
              <a:rect l="l" t="t" r="r" b="b"/>
              <a:pathLst>
                <a:path w="19" h="2309" extrusionOk="0">
                  <a:moveTo>
                    <a:pt x="19" y="1"/>
                  </a:moveTo>
                  <a:lnTo>
                    <a:pt x="0" y="38"/>
                  </a:lnTo>
                  <a:lnTo>
                    <a:pt x="0" y="2290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44"/>
            <p:cNvSpPr/>
            <p:nvPr/>
          </p:nvSpPr>
          <p:spPr>
            <a:xfrm>
              <a:off x="6089800" y="2032775"/>
              <a:ext cx="500" cy="58200"/>
            </a:xfrm>
            <a:custGeom>
              <a:avLst/>
              <a:gdLst/>
              <a:ahLst/>
              <a:cxnLst/>
              <a:rect l="l" t="t" r="r" b="b"/>
              <a:pathLst>
                <a:path w="20" h="2328" extrusionOk="0">
                  <a:moveTo>
                    <a:pt x="1" y="1"/>
                  </a:moveTo>
                  <a:lnTo>
                    <a:pt x="1" y="2309"/>
                  </a:lnTo>
                  <a:lnTo>
                    <a:pt x="19" y="2327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44"/>
            <p:cNvSpPr/>
            <p:nvPr/>
          </p:nvSpPr>
          <p:spPr>
            <a:xfrm>
              <a:off x="6090275" y="2032775"/>
              <a:ext cx="500" cy="57725"/>
            </a:xfrm>
            <a:custGeom>
              <a:avLst/>
              <a:gdLst/>
              <a:ahLst/>
              <a:cxnLst/>
              <a:rect l="l" t="t" r="r" b="b"/>
              <a:pathLst>
                <a:path w="20" h="2309" extrusionOk="0">
                  <a:moveTo>
                    <a:pt x="0" y="1"/>
                  </a:moveTo>
                  <a:lnTo>
                    <a:pt x="0" y="2309"/>
                  </a:lnTo>
                  <a:lnTo>
                    <a:pt x="19" y="229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44"/>
            <p:cNvSpPr/>
            <p:nvPr/>
          </p:nvSpPr>
          <p:spPr>
            <a:xfrm>
              <a:off x="6090750" y="2033250"/>
              <a:ext cx="475" cy="56800"/>
            </a:xfrm>
            <a:custGeom>
              <a:avLst/>
              <a:gdLst/>
              <a:ahLst/>
              <a:cxnLst/>
              <a:rect l="l" t="t" r="r" b="b"/>
              <a:pathLst>
                <a:path w="19" h="2272" extrusionOk="0">
                  <a:moveTo>
                    <a:pt x="0" y="1"/>
                  </a:moveTo>
                  <a:lnTo>
                    <a:pt x="0" y="2271"/>
                  </a:lnTo>
                  <a:lnTo>
                    <a:pt x="19" y="2252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44"/>
            <p:cNvSpPr/>
            <p:nvPr/>
          </p:nvSpPr>
          <p:spPr>
            <a:xfrm>
              <a:off x="6091200" y="2034175"/>
              <a:ext cx="950" cy="55400"/>
            </a:xfrm>
            <a:custGeom>
              <a:avLst/>
              <a:gdLst/>
              <a:ahLst/>
              <a:cxnLst/>
              <a:rect l="l" t="t" r="r" b="b"/>
              <a:pathLst>
                <a:path w="38" h="2216" extrusionOk="0">
                  <a:moveTo>
                    <a:pt x="1" y="1"/>
                  </a:moveTo>
                  <a:lnTo>
                    <a:pt x="1" y="2215"/>
                  </a:lnTo>
                  <a:lnTo>
                    <a:pt x="38" y="2197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44"/>
            <p:cNvSpPr/>
            <p:nvPr/>
          </p:nvSpPr>
          <p:spPr>
            <a:xfrm>
              <a:off x="6092125" y="2034650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" y="0"/>
                  </a:moveTo>
                  <a:lnTo>
                    <a:pt x="1" y="2178"/>
                  </a:lnTo>
                  <a:lnTo>
                    <a:pt x="20" y="214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44"/>
            <p:cNvSpPr/>
            <p:nvPr/>
          </p:nvSpPr>
          <p:spPr>
            <a:xfrm>
              <a:off x="6092600" y="2035125"/>
              <a:ext cx="500" cy="53050"/>
            </a:xfrm>
            <a:custGeom>
              <a:avLst/>
              <a:gdLst/>
              <a:ahLst/>
              <a:cxnLst/>
              <a:rect l="l" t="t" r="r" b="b"/>
              <a:pathLst>
                <a:path w="20" h="2122" extrusionOk="0">
                  <a:moveTo>
                    <a:pt x="1" y="0"/>
                  </a:moveTo>
                  <a:lnTo>
                    <a:pt x="1" y="2122"/>
                  </a:lnTo>
                  <a:lnTo>
                    <a:pt x="19" y="21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44"/>
            <p:cNvSpPr/>
            <p:nvPr/>
          </p:nvSpPr>
          <p:spPr>
            <a:xfrm>
              <a:off x="6093075" y="2035575"/>
              <a:ext cx="475" cy="52150"/>
            </a:xfrm>
            <a:custGeom>
              <a:avLst/>
              <a:gdLst/>
              <a:ahLst/>
              <a:cxnLst/>
              <a:rect l="l" t="t" r="r" b="b"/>
              <a:pathLst>
                <a:path w="19" h="2086" extrusionOk="0">
                  <a:moveTo>
                    <a:pt x="0" y="1"/>
                  </a:moveTo>
                  <a:lnTo>
                    <a:pt x="0" y="2085"/>
                  </a:lnTo>
                  <a:lnTo>
                    <a:pt x="19" y="206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44"/>
            <p:cNvSpPr/>
            <p:nvPr/>
          </p:nvSpPr>
          <p:spPr>
            <a:xfrm>
              <a:off x="6093525" y="2036050"/>
              <a:ext cx="500" cy="51200"/>
            </a:xfrm>
            <a:custGeom>
              <a:avLst/>
              <a:gdLst/>
              <a:ahLst/>
              <a:cxnLst/>
              <a:rect l="l" t="t" r="r" b="b"/>
              <a:pathLst>
                <a:path w="20" h="2048" extrusionOk="0">
                  <a:moveTo>
                    <a:pt x="1" y="0"/>
                  </a:moveTo>
                  <a:lnTo>
                    <a:pt x="1" y="2047"/>
                  </a:lnTo>
                  <a:lnTo>
                    <a:pt x="19" y="2029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44"/>
            <p:cNvSpPr/>
            <p:nvPr/>
          </p:nvSpPr>
          <p:spPr>
            <a:xfrm>
              <a:off x="6094000" y="2036975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0" y="0"/>
                  </a:moveTo>
                  <a:lnTo>
                    <a:pt x="0" y="1992"/>
                  </a:lnTo>
                  <a:lnTo>
                    <a:pt x="19" y="197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44"/>
            <p:cNvSpPr/>
            <p:nvPr/>
          </p:nvSpPr>
          <p:spPr>
            <a:xfrm>
              <a:off x="6094450" y="2037450"/>
              <a:ext cx="975" cy="48875"/>
            </a:xfrm>
            <a:custGeom>
              <a:avLst/>
              <a:gdLst/>
              <a:ahLst/>
              <a:cxnLst/>
              <a:rect l="l" t="t" r="r" b="b"/>
              <a:pathLst>
                <a:path w="39" h="1955" extrusionOk="0">
                  <a:moveTo>
                    <a:pt x="1" y="0"/>
                  </a:moveTo>
                  <a:lnTo>
                    <a:pt x="1" y="1954"/>
                  </a:lnTo>
                  <a:lnTo>
                    <a:pt x="38" y="1936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44"/>
            <p:cNvSpPr/>
            <p:nvPr/>
          </p:nvSpPr>
          <p:spPr>
            <a:xfrm>
              <a:off x="6095400" y="2037900"/>
              <a:ext cx="475" cy="47950"/>
            </a:xfrm>
            <a:custGeom>
              <a:avLst/>
              <a:gdLst/>
              <a:ahLst/>
              <a:cxnLst/>
              <a:rect l="l" t="t" r="r" b="b"/>
              <a:pathLst>
                <a:path w="19" h="1918" extrusionOk="0">
                  <a:moveTo>
                    <a:pt x="0" y="1"/>
                  </a:moveTo>
                  <a:lnTo>
                    <a:pt x="0" y="1918"/>
                  </a:lnTo>
                  <a:lnTo>
                    <a:pt x="19" y="188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44"/>
            <p:cNvSpPr/>
            <p:nvPr/>
          </p:nvSpPr>
          <p:spPr>
            <a:xfrm>
              <a:off x="6095850" y="2038375"/>
              <a:ext cx="500" cy="46550"/>
            </a:xfrm>
            <a:custGeom>
              <a:avLst/>
              <a:gdLst/>
              <a:ahLst/>
              <a:cxnLst/>
              <a:rect l="l" t="t" r="r" b="b"/>
              <a:pathLst>
                <a:path w="20" h="1862" extrusionOk="0">
                  <a:moveTo>
                    <a:pt x="1" y="0"/>
                  </a:moveTo>
                  <a:lnTo>
                    <a:pt x="1" y="1861"/>
                  </a:lnTo>
                  <a:lnTo>
                    <a:pt x="19" y="184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44"/>
            <p:cNvSpPr/>
            <p:nvPr/>
          </p:nvSpPr>
          <p:spPr>
            <a:xfrm>
              <a:off x="6096325" y="2038825"/>
              <a:ext cx="500" cy="45625"/>
            </a:xfrm>
            <a:custGeom>
              <a:avLst/>
              <a:gdLst/>
              <a:ahLst/>
              <a:cxnLst/>
              <a:rect l="l" t="t" r="r" b="b"/>
              <a:pathLst>
                <a:path w="20" h="1825" extrusionOk="0">
                  <a:moveTo>
                    <a:pt x="0" y="1"/>
                  </a:moveTo>
                  <a:lnTo>
                    <a:pt x="0" y="1825"/>
                  </a:lnTo>
                  <a:lnTo>
                    <a:pt x="19" y="1806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44"/>
            <p:cNvSpPr/>
            <p:nvPr/>
          </p:nvSpPr>
          <p:spPr>
            <a:xfrm>
              <a:off x="6096800" y="2039300"/>
              <a:ext cx="475" cy="44700"/>
            </a:xfrm>
            <a:custGeom>
              <a:avLst/>
              <a:gdLst/>
              <a:ahLst/>
              <a:cxnLst/>
              <a:rect l="l" t="t" r="r" b="b"/>
              <a:pathLst>
                <a:path w="19" h="1788" extrusionOk="0">
                  <a:moveTo>
                    <a:pt x="0" y="1"/>
                  </a:moveTo>
                  <a:lnTo>
                    <a:pt x="0" y="1787"/>
                  </a:lnTo>
                  <a:lnTo>
                    <a:pt x="19" y="1769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44"/>
            <p:cNvSpPr/>
            <p:nvPr/>
          </p:nvSpPr>
          <p:spPr>
            <a:xfrm>
              <a:off x="6097250" y="2040225"/>
              <a:ext cx="500" cy="43300"/>
            </a:xfrm>
            <a:custGeom>
              <a:avLst/>
              <a:gdLst/>
              <a:ahLst/>
              <a:cxnLst/>
              <a:rect l="l" t="t" r="r" b="b"/>
              <a:pathLst>
                <a:path w="20" h="1732" extrusionOk="0">
                  <a:moveTo>
                    <a:pt x="1" y="1"/>
                  </a:moveTo>
                  <a:lnTo>
                    <a:pt x="1" y="1732"/>
                  </a:lnTo>
                  <a:lnTo>
                    <a:pt x="19" y="171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44"/>
            <p:cNvSpPr/>
            <p:nvPr/>
          </p:nvSpPr>
          <p:spPr>
            <a:xfrm>
              <a:off x="6097725" y="2040700"/>
              <a:ext cx="950" cy="42350"/>
            </a:xfrm>
            <a:custGeom>
              <a:avLst/>
              <a:gdLst/>
              <a:ahLst/>
              <a:cxnLst/>
              <a:rect l="l" t="t" r="r" b="b"/>
              <a:pathLst>
                <a:path w="38" h="1694" extrusionOk="0">
                  <a:moveTo>
                    <a:pt x="0" y="0"/>
                  </a:moveTo>
                  <a:lnTo>
                    <a:pt x="0" y="1694"/>
                  </a:lnTo>
                  <a:lnTo>
                    <a:pt x="37" y="1675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44"/>
            <p:cNvSpPr/>
            <p:nvPr/>
          </p:nvSpPr>
          <p:spPr>
            <a:xfrm>
              <a:off x="6098650" y="2041150"/>
              <a:ext cx="500" cy="41450"/>
            </a:xfrm>
            <a:custGeom>
              <a:avLst/>
              <a:gdLst/>
              <a:ahLst/>
              <a:cxnLst/>
              <a:rect l="l" t="t" r="r" b="b"/>
              <a:pathLst>
                <a:path w="20" h="1658" extrusionOk="0">
                  <a:moveTo>
                    <a:pt x="0" y="1"/>
                  </a:moveTo>
                  <a:lnTo>
                    <a:pt x="0" y="1657"/>
                  </a:lnTo>
                  <a:lnTo>
                    <a:pt x="19" y="162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44"/>
            <p:cNvSpPr/>
            <p:nvPr/>
          </p:nvSpPr>
          <p:spPr>
            <a:xfrm>
              <a:off x="6099125" y="2041625"/>
              <a:ext cx="475" cy="40050"/>
            </a:xfrm>
            <a:custGeom>
              <a:avLst/>
              <a:gdLst/>
              <a:ahLst/>
              <a:cxnLst/>
              <a:rect l="l" t="t" r="r" b="b"/>
              <a:pathLst>
                <a:path w="19" h="1602" extrusionOk="0">
                  <a:moveTo>
                    <a:pt x="0" y="1"/>
                  </a:moveTo>
                  <a:lnTo>
                    <a:pt x="0" y="1601"/>
                  </a:lnTo>
                  <a:lnTo>
                    <a:pt x="19" y="158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44"/>
            <p:cNvSpPr/>
            <p:nvPr/>
          </p:nvSpPr>
          <p:spPr>
            <a:xfrm>
              <a:off x="6099575" y="2042100"/>
              <a:ext cx="500" cy="39100"/>
            </a:xfrm>
            <a:custGeom>
              <a:avLst/>
              <a:gdLst/>
              <a:ahLst/>
              <a:cxnLst/>
              <a:rect l="l" t="t" r="r" b="b"/>
              <a:pathLst>
                <a:path w="20" h="1564" extrusionOk="0">
                  <a:moveTo>
                    <a:pt x="1" y="0"/>
                  </a:moveTo>
                  <a:lnTo>
                    <a:pt x="1" y="1563"/>
                  </a:lnTo>
                  <a:lnTo>
                    <a:pt x="19" y="154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44"/>
            <p:cNvSpPr/>
            <p:nvPr/>
          </p:nvSpPr>
          <p:spPr>
            <a:xfrm>
              <a:off x="6100050" y="2042550"/>
              <a:ext cx="475" cy="38175"/>
            </a:xfrm>
            <a:custGeom>
              <a:avLst/>
              <a:gdLst/>
              <a:ahLst/>
              <a:cxnLst/>
              <a:rect l="l" t="t" r="r" b="b"/>
              <a:pathLst>
                <a:path w="19" h="1527" extrusionOk="0">
                  <a:moveTo>
                    <a:pt x="0" y="1"/>
                  </a:moveTo>
                  <a:lnTo>
                    <a:pt x="0" y="1527"/>
                  </a:lnTo>
                  <a:lnTo>
                    <a:pt x="19" y="1508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44"/>
            <p:cNvSpPr/>
            <p:nvPr/>
          </p:nvSpPr>
          <p:spPr>
            <a:xfrm>
              <a:off x="6100500" y="2043500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" y="0"/>
                  </a:moveTo>
                  <a:lnTo>
                    <a:pt x="1" y="1470"/>
                  </a:lnTo>
                  <a:lnTo>
                    <a:pt x="20" y="1452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44"/>
            <p:cNvSpPr/>
            <p:nvPr/>
          </p:nvSpPr>
          <p:spPr>
            <a:xfrm>
              <a:off x="6100975" y="2043950"/>
              <a:ext cx="950" cy="35850"/>
            </a:xfrm>
            <a:custGeom>
              <a:avLst/>
              <a:gdLst/>
              <a:ahLst/>
              <a:cxnLst/>
              <a:rect l="l" t="t" r="r" b="b"/>
              <a:pathLst>
                <a:path w="38" h="1434" extrusionOk="0">
                  <a:moveTo>
                    <a:pt x="1" y="1"/>
                  </a:moveTo>
                  <a:lnTo>
                    <a:pt x="1" y="1434"/>
                  </a:lnTo>
                  <a:lnTo>
                    <a:pt x="38" y="1415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44"/>
            <p:cNvSpPr/>
            <p:nvPr/>
          </p:nvSpPr>
          <p:spPr>
            <a:xfrm>
              <a:off x="6101900" y="2044425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1" y="0"/>
                  </a:moveTo>
                  <a:lnTo>
                    <a:pt x="1" y="1396"/>
                  </a:lnTo>
                  <a:lnTo>
                    <a:pt x="19" y="1359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44"/>
            <p:cNvSpPr/>
            <p:nvPr/>
          </p:nvSpPr>
          <p:spPr>
            <a:xfrm>
              <a:off x="6102375" y="2044875"/>
              <a:ext cx="475" cy="33525"/>
            </a:xfrm>
            <a:custGeom>
              <a:avLst/>
              <a:gdLst/>
              <a:ahLst/>
              <a:cxnLst/>
              <a:rect l="l" t="t" r="r" b="b"/>
              <a:pathLst>
                <a:path w="19" h="1341" extrusionOk="0">
                  <a:moveTo>
                    <a:pt x="0" y="1"/>
                  </a:moveTo>
                  <a:lnTo>
                    <a:pt x="0" y="1341"/>
                  </a:lnTo>
                  <a:lnTo>
                    <a:pt x="19" y="132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44"/>
            <p:cNvSpPr/>
            <p:nvPr/>
          </p:nvSpPr>
          <p:spPr>
            <a:xfrm>
              <a:off x="6102825" y="2045350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" y="0"/>
                  </a:moveTo>
                  <a:lnTo>
                    <a:pt x="1" y="1303"/>
                  </a:lnTo>
                  <a:lnTo>
                    <a:pt x="20" y="1285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44"/>
            <p:cNvSpPr/>
            <p:nvPr/>
          </p:nvSpPr>
          <p:spPr>
            <a:xfrm>
              <a:off x="6103300" y="2045825"/>
              <a:ext cx="500" cy="31650"/>
            </a:xfrm>
            <a:custGeom>
              <a:avLst/>
              <a:gdLst/>
              <a:ahLst/>
              <a:cxnLst/>
              <a:rect l="l" t="t" r="r" b="b"/>
              <a:pathLst>
                <a:path w="20" h="1266" extrusionOk="0">
                  <a:moveTo>
                    <a:pt x="1" y="0"/>
                  </a:moveTo>
                  <a:lnTo>
                    <a:pt x="1" y="1266"/>
                  </a:lnTo>
                  <a:lnTo>
                    <a:pt x="19" y="1247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44"/>
            <p:cNvSpPr/>
            <p:nvPr/>
          </p:nvSpPr>
          <p:spPr>
            <a:xfrm>
              <a:off x="6103775" y="2046750"/>
              <a:ext cx="475" cy="30250"/>
            </a:xfrm>
            <a:custGeom>
              <a:avLst/>
              <a:gdLst/>
              <a:ahLst/>
              <a:cxnLst/>
              <a:rect l="l" t="t" r="r" b="b"/>
              <a:pathLst>
                <a:path w="19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9" y="1191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44"/>
            <p:cNvSpPr/>
            <p:nvPr/>
          </p:nvSpPr>
          <p:spPr>
            <a:xfrm>
              <a:off x="6104225" y="2047200"/>
              <a:ext cx="950" cy="29350"/>
            </a:xfrm>
            <a:custGeom>
              <a:avLst/>
              <a:gdLst/>
              <a:ahLst/>
              <a:cxnLst/>
              <a:rect l="l" t="t" r="r" b="b"/>
              <a:pathLst>
                <a:path w="38" h="1174" extrusionOk="0">
                  <a:moveTo>
                    <a:pt x="1" y="1"/>
                  </a:moveTo>
                  <a:lnTo>
                    <a:pt x="1" y="1173"/>
                  </a:lnTo>
                  <a:lnTo>
                    <a:pt x="38" y="1155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44"/>
            <p:cNvSpPr/>
            <p:nvPr/>
          </p:nvSpPr>
          <p:spPr>
            <a:xfrm>
              <a:off x="6105175" y="2047675"/>
              <a:ext cx="475" cy="28400"/>
            </a:xfrm>
            <a:custGeom>
              <a:avLst/>
              <a:gdLst/>
              <a:ahLst/>
              <a:cxnLst/>
              <a:rect l="l" t="t" r="r" b="b"/>
              <a:pathLst>
                <a:path w="19" h="1136" extrusionOk="0">
                  <a:moveTo>
                    <a:pt x="0" y="1"/>
                  </a:moveTo>
                  <a:lnTo>
                    <a:pt x="0" y="1136"/>
                  </a:lnTo>
                  <a:lnTo>
                    <a:pt x="19" y="1099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44"/>
            <p:cNvSpPr/>
            <p:nvPr/>
          </p:nvSpPr>
          <p:spPr>
            <a:xfrm>
              <a:off x="6105625" y="2048150"/>
              <a:ext cx="500" cy="27000"/>
            </a:xfrm>
            <a:custGeom>
              <a:avLst/>
              <a:gdLst/>
              <a:ahLst/>
              <a:cxnLst/>
              <a:rect l="l" t="t" r="r" b="b"/>
              <a:pathLst>
                <a:path w="20" h="1080" extrusionOk="0">
                  <a:moveTo>
                    <a:pt x="1" y="0"/>
                  </a:moveTo>
                  <a:lnTo>
                    <a:pt x="1" y="1080"/>
                  </a:lnTo>
                  <a:lnTo>
                    <a:pt x="19" y="1061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44"/>
            <p:cNvSpPr/>
            <p:nvPr/>
          </p:nvSpPr>
          <p:spPr>
            <a:xfrm>
              <a:off x="6106100" y="2048600"/>
              <a:ext cx="475" cy="26075"/>
            </a:xfrm>
            <a:custGeom>
              <a:avLst/>
              <a:gdLst/>
              <a:ahLst/>
              <a:cxnLst/>
              <a:rect l="l" t="t" r="r" b="b"/>
              <a:pathLst>
                <a:path w="19" h="1043" extrusionOk="0">
                  <a:moveTo>
                    <a:pt x="0" y="1"/>
                  </a:moveTo>
                  <a:lnTo>
                    <a:pt x="0" y="1043"/>
                  </a:lnTo>
                  <a:lnTo>
                    <a:pt x="19" y="1024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44"/>
            <p:cNvSpPr/>
            <p:nvPr/>
          </p:nvSpPr>
          <p:spPr>
            <a:xfrm>
              <a:off x="6106550" y="2049075"/>
              <a:ext cx="500" cy="25150"/>
            </a:xfrm>
            <a:custGeom>
              <a:avLst/>
              <a:gdLst/>
              <a:ahLst/>
              <a:cxnLst/>
              <a:rect l="l" t="t" r="r" b="b"/>
              <a:pathLst>
                <a:path w="20" h="1006" extrusionOk="0">
                  <a:moveTo>
                    <a:pt x="1" y="0"/>
                  </a:moveTo>
                  <a:lnTo>
                    <a:pt x="1" y="1005"/>
                  </a:lnTo>
                  <a:lnTo>
                    <a:pt x="19" y="987"/>
                  </a:lnTo>
                  <a:lnTo>
                    <a:pt x="19" y="3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44"/>
            <p:cNvSpPr/>
            <p:nvPr/>
          </p:nvSpPr>
          <p:spPr>
            <a:xfrm>
              <a:off x="6107025" y="2050000"/>
              <a:ext cx="500" cy="23750"/>
            </a:xfrm>
            <a:custGeom>
              <a:avLst/>
              <a:gdLst/>
              <a:ahLst/>
              <a:cxnLst/>
              <a:rect l="l" t="t" r="r" b="b"/>
              <a:pathLst>
                <a:path w="20" h="950" extrusionOk="0">
                  <a:moveTo>
                    <a:pt x="0" y="1"/>
                  </a:moveTo>
                  <a:lnTo>
                    <a:pt x="0" y="950"/>
                  </a:lnTo>
                  <a:lnTo>
                    <a:pt x="19" y="931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44"/>
            <p:cNvSpPr/>
            <p:nvPr/>
          </p:nvSpPr>
          <p:spPr>
            <a:xfrm>
              <a:off x="6107500" y="2050475"/>
              <a:ext cx="950" cy="22825"/>
            </a:xfrm>
            <a:custGeom>
              <a:avLst/>
              <a:gdLst/>
              <a:ahLst/>
              <a:cxnLst/>
              <a:rect l="l" t="t" r="r" b="b"/>
              <a:pathLst>
                <a:path w="38" h="913" extrusionOk="0">
                  <a:moveTo>
                    <a:pt x="0" y="0"/>
                  </a:moveTo>
                  <a:lnTo>
                    <a:pt x="0" y="912"/>
                  </a:lnTo>
                  <a:lnTo>
                    <a:pt x="37" y="893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44"/>
            <p:cNvSpPr/>
            <p:nvPr/>
          </p:nvSpPr>
          <p:spPr>
            <a:xfrm>
              <a:off x="6108425" y="2050925"/>
              <a:ext cx="475" cy="21900"/>
            </a:xfrm>
            <a:custGeom>
              <a:avLst/>
              <a:gdLst/>
              <a:ahLst/>
              <a:cxnLst/>
              <a:rect l="l" t="t" r="r" b="b"/>
              <a:pathLst>
                <a:path w="19" h="876" extrusionOk="0">
                  <a:moveTo>
                    <a:pt x="0" y="1"/>
                  </a:moveTo>
                  <a:lnTo>
                    <a:pt x="0" y="875"/>
                  </a:lnTo>
                  <a:lnTo>
                    <a:pt x="19" y="838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44"/>
            <p:cNvSpPr/>
            <p:nvPr/>
          </p:nvSpPr>
          <p:spPr>
            <a:xfrm>
              <a:off x="6108875" y="2051400"/>
              <a:ext cx="500" cy="20500"/>
            </a:xfrm>
            <a:custGeom>
              <a:avLst/>
              <a:gdLst/>
              <a:ahLst/>
              <a:cxnLst/>
              <a:rect l="l" t="t" r="r" b="b"/>
              <a:pathLst>
                <a:path w="20" h="820" extrusionOk="0">
                  <a:moveTo>
                    <a:pt x="1" y="0"/>
                  </a:moveTo>
                  <a:lnTo>
                    <a:pt x="1" y="819"/>
                  </a:lnTo>
                  <a:lnTo>
                    <a:pt x="20" y="80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44"/>
            <p:cNvSpPr/>
            <p:nvPr/>
          </p:nvSpPr>
          <p:spPr>
            <a:xfrm>
              <a:off x="6109350" y="2051875"/>
              <a:ext cx="500" cy="19550"/>
            </a:xfrm>
            <a:custGeom>
              <a:avLst/>
              <a:gdLst/>
              <a:ahLst/>
              <a:cxnLst/>
              <a:rect l="l" t="t" r="r" b="b"/>
              <a:pathLst>
                <a:path w="20" h="782" extrusionOk="0">
                  <a:moveTo>
                    <a:pt x="1" y="0"/>
                  </a:moveTo>
                  <a:lnTo>
                    <a:pt x="1" y="782"/>
                  </a:lnTo>
                  <a:lnTo>
                    <a:pt x="19" y="76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44"/>
            <p:cNvSpPr/>
            <p:nvPr/>
          </p:nvSpPr>
          <p:spPr>
            <a:xfrm>
              <a:off x="6109825" y="2052325"/>
              <a:ext cx="475" cy="18650"/>
            </a:xfrm>
            <a:custGeom>
              <a:avLst/>
              <a:gdLst/>
              <a:ahLst/>
              <a:cxnLst/>
              <a:rect l="l" t="t" r="r" b="b"/>
              <a:pathLst>
                <a:path w="19" h="746" extrusionOk="0">
                  <a:moveTo>
                    <a:pt x="0" y="1"/>
                  </a:moveTo>
                  <a:lnTo>
                    <a:pt x="0" y="745"/>
                  </a:lnTo>
                  <a:lnTo>
                    <a:pt x="19" y="72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44"/>
            <p:cNvSpPr/>
            <p:nvPr/>
          </p:nvSpPr>
          <p:spPr>
            <a:xfrm>
              <a:off x="6110275" y="2053250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1" y="1"/>
                  </a:moveTo>
                  <a:lnTo>
                    <a:pt x="1" y="689"/>
                  </a:lnTo>
                  <a:lnTo>
                    <a:pt x="19" y="67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44"/>
            <p:cNvSpPr/>
            <p:nvPr/>
          </p:nvSpPr>
          <p:spPr>
            <a:xfrm>
              <a:off x="6110750" y="2053725"/>
              <a:ext cx="950" cy="16300"/>
            </a:xfrm>
            <a:custGeom>
              <a:avLst/>
              <a:gdLst/>
              <a:ahLst/>
              <a:cxnLst/>
              <a:rect l="l" t="t" r="r" b="b"/>
              <a:pathLst>
                <a:path w="38" h="652" extrusionOk="0">
                  <a:moveTo>
                    <a:pt x="0" y="0"/>
                  </a:moveTo>
                  <a:lnTo>
                    <a:pt x="0" y="652"/>
                  </a:lnTo>
                  <a:lnTo>
                    <a:pt x="38" y="633"/>
                  </a:lnTo>
                  <a:lnTo>
                    <a:pt x="38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44"/>
            <p:cNvSpPr/>
            <p:nvPr/>
          </p:nvSpPr>
          <p:spPr>
            <a:xfrm>
              <a:off x="6111675" y="2054200"/>
              <a:ext cx="500" cy="15375"/>
            </a:xfrm>
            <a:custGeom>
              <a:avLst/>
              <a:gdLst/>
              <a:ahLst/>
              <a:cxnLst/>
              <a:rect l="l" t="t" r="r" b="b"/>
              <a:pathLst>
                <a:path w="20" h="615" extrusionOk="0">
                  <a:moveTo>
                    <a:pt x="1" y="0"/>
                  </a:moveTo>
                  <a:lnTo>
                    <a:pt x="1" y="614"/>
                  </a:lnTo>
                  <a:lnTo>
                    <a:pt x="19" y="57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44"/>
            <p:cNvSpPr/>
            <p:nvPr/>
          </p:nvSpPr>
          <p:spPr>
            <a:xfrm>
              <a:off x="6112150" y="2054650"/>
              <a:ext cx="475" cy="13975"/>
            </a:xfrm>
            <a:custGeom>
              <a:avLst/>
              <a:gdLst/>
              <a:ahLst/>
              <a:cxnLst/>
              <a:rect l="l" t="t" r="r" b="b"/>
              <a:pathLst>
                <a:path w="19" h="559" extrusionOk="0">
                  <a:moveTo>
                    <a:pt x="0" y="1"/>
                  </a:moveTo>
                  <a:lnTo>
                    <a:pt x="0" y="559"/>
                  </a:lnTo>
                  <a:lnTo>
                    <a:pt x="19" y="54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44"/>
            <p:cNvSpPr/>
            <p:nvPr/>
          </p:nvSpPr>
          <p:spPr>
            <a:xfrm>
              <a:off x="6112600" y="2055125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1" y="0"/>
                  </a:moveTo>
                  <a:lnTo>
                    <a:pt x="1" y="521"/>
                  </a:lnTo>
                  <a:lnTo>
                    <a:pt x="19" y="5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44"/>
            <p:cNvSpPr/>
            <p:nvPr/>
          </p:nvSpPr>
          <p:spPr>
            <a:xfrm>
              <a:off x="6113075" y="2055575"/>
              <a:ext cx="475" cy="12125"/>
            </a:xfrm>
            <a:custGeom>
              <a:avLst/>
              <a:gdLst/>
              <a:ahLst/>
              <a:cxnLst/>
              <a:rect l="l" t="t" r="r" b="b"/>
              <a:pathLst>
                <a:path w="19" h="485" extrusionOk="0">
                  <a:moveTo>
                    <a:pt x="0" y="1"/>
                  </a:moveTo>
                  <a:lnTo>
                    <a:pt x="0" y="485"/>
                  </a:lnTo>
                  <a:lnTo>
                    <a:pt x="19" y="46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44"/>
            <p:cNvSpPr/>
            <p:nvPr/>
          </p:nvSpPr>
          <p:spPr>
            <a:xfrm>
              <a:off x="6113550" y="2056525"/>
              <a:ext cx="475" cy="10725"/>
            </a:xfrm>
            <a:custGeom>
              <a:avLst/>
              <a:gdLst/>
              <a:ahLst/>
              <a:cxnLst/>
              <a:rect l="l" t="t" r="r" b="b"/>
              <a:pathLst>
                <a:path w="19" h="429" extrusionOk="0">
                  <a:moveTo>
                    <a:pt x="0" y="0"/>
                  </a:moveTo>
                  <a:lnTo>
                    <a:pt x="0" y="428"/>
                  </a:lnTo>
                  <a:lnTo>
                    <a:pt x="19" y="410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44"/>
            <p:cNvSpPr/>
            <p:nvPr/>
          </p:nvSpPr>
          <p:spPr>
            <a:xfrm>
              <a:off x="6114000" y="2056975"/>
              <a:ext cx="950" cy="9800"/>
            </a:xfrm>
            <a:custGeom>
              <a:avLst/>
              <a:gdLst/>
              <a:ahLst/>
              <a:cxnLst/>
              <a:rect l="l" t="t" r="r" b="b"/>
              <a:pathLst>
                <a:path w="38" h="392" extrusionOk="0">
                  <a:moveTo>
                    <a:pt x="1" y="1"/>
                  </a:moveTo>
                  <a:lnTo>
                    <a:pt x="1" y="392"/>
                  </a:lnTo>
                  <a:lnTo>
                    <a:pt x="38" y="373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44"/>
            <p:cNvSpPr/>
            <p:nvPr/>
          </p:nvSpPr>
          <p:spPr>
            <a:xfrm>
              <a:off x="6114925" y="2057450"/>
              <a:ext cx="500" cy="8850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" y="0"/>
                  </a:moveTo>
                  <a:lnTo>
                    <a:pt x="1" y="354"/>
                  </a:lnTo>
                  <a:lnTo>
                    <a:pt x="19" y="31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44"/>
            <p:cNvSpPr/>
            <p:nvPr/>
          </p:nvSpPr>
          <p:spPr>
            <a:xfrm>
              <a:off x="6115400" y="2057900"/>
              <a:ext cx="500" cy="7475"/>
            </a:xfrm>
            <a:custGeom>
              <a:avLst/>
              <a:gdLst/>
              <a:ahLst/>
              <a:cxnLst/>
              <a:rect l="l" t="t" r="r" b="b"/>
              <a:pathLst>
                <a:path w="20" h="299" extrusionOk="0">
                  <a:moveTo>
                    <a:pt x="0" y="1"/>
                  </a:moveTo>
                  <a:lnTo>
                    <a:pt x="0" y="299"/>
                  </a:lnTo>
                  <a:lnTo>
                    <a:pt x="19" y="28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44"/>
            <p:cNvSpPr/>
            <p:nvPr/>
          </p:nvSpPr>
          <p:spPr>
            <a:xfrm>
              <a:off x="6115875" y="2058375"/>
              <a:ext cx="475" cy="6550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0" y="1"/>
                  </a:moveTo>
                  <a:lnTo>
                    <a:pt x="0" y="261"/>
                  </a:lnTo>
                  <a:lnTo>
                    <a:pt x="19" y="24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44"/>
            <p:cNvSpPr/>
            <p:nvPr/>
          </p:nvSpPr>
          <p:spPr>
            <a:xfrm>
              <a:off x="6116325" y="2058850"/>
              <a:ext cx="500" cy="5600"/>
            </a:xfrm>
            <a:custGeom>
              <a:avLst/>
              <a:gdLst/>
              <a:ahLst/>
              <a:cxnLst/>
              <a:rect l="l" t="t" r="r" b="b"/>
              <a:pathLst>
                <a:path w="20" h="224" extrusionOk="0">
                  <a:moveTo>
                    <a:pt x="1" y="0"/>
                  </a:moveTo>
                  <a:lnTo>
                    <a:pt x="1" y="223"/>
                  </a:lnTo>
                  <a:lnTo>
                    <a:pt x="19" y="205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44"/>
            <p:cNvSpPr/>
            <p:nvPr/>
          </p:nvSpPr>
          <p:spPr>
            <a:xfrm>
              <a:off x="6116800" y="2059775"/>
              <a:ext cx="475" cy="4200"/>
            </a:xfrm>
            <a:custGeom>
              <a:avLst/>
              <a:gdLst/>
              <a:ahLst/>
              <a:cxnLst/>
              <a:rect l="l" t="t" r="r" b="b"/>
              <a:pathLst>
                <a:path w="19" h="168" extrusionOk="0">
                  <a:moveTo>
                    <a:pt x="0" y="0"/>
                  </a:moveTo>
                  <a:lnTo>
                    <a:pt x="0" y="168"/>
                  </a:lnTo>
                  <a:lnTo>
                    <a:pt x="19" y="14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44"/>
            <p:cNvSpPr/>
            <p:nvPr/>
          </p:nvSpPr>
          <p:spPr>
            <a:xfrm>
              <a:off x="6117250" y="2060225"/>
              <a:ext cx="975" cy="3300"/>
            </a:xfrm>
            <a:custGeom>
              <a:avLst/>
              <a:gdLst/>
              <a:ahLst/>
              <a:cxnLst/>
              <a:rect l="l" t="t" r="r" b="b"/>
              <a:pathLst>
                <a:path w="39" h="132" extrusionOk="0">
                  <a:moveTo>
                    <a:pt x="1" y="1"/>
                  </a:moveTo>
                  <a:lnTo>
                    <a:pt x="1" y="131"/>
                  </a:lnTo>
                  <a:lnTo>
                    <a:pt x="38" y="113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44"/>
            <p:cNvSpPr/>
            <p:nvPr/>
          </p:nvSpPr>
          <p:spPr>
            <a:xfrm>
              <a:off x="6118200" y="2060700"/>
              <a:ext cx="475" cy="2350"/>
            </a:xfrm>
            <a:custGeom>
              <a:avLst/>
              <a:gdLst/>
              <a:ahLst/>
              <a:cxnLst/>
              <a:rect l="l" t="t" r="r" b="b"/>
              <a:pathLst>
                <a:path w="19" h="94" extrusionOk="0">
                  <a:moveTo>
                    <a:pt x="0" y="1"/>
                  </a:moveTo>
                  <a:lnTo>
                    <a:pt x="0" y="94"/>
                  </a:lnTo>
                  <a:lnTo>
                    <a:pt x="19" y="5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44"/>
            <p:cNvSpPr/>
            <p:nvPr/>
          </p:nvSpPr>
          <p:spPr>
            <a:xfrm>
              <a:off x="6118650" y="2061175"/>
              <a:ext cx="500" cy="950"/>
            </a:xfrm>
            <a:custGeom>
              <a:avLst/>
              <a:gdLst/>
              <a:ahLst/>
              <a:cxnLst/>
              <a:rect l="l" t="t" r="r" b="b"/>
              <a:pathLst>
                <a:path w="20" h="38" extrusionOk="0">
                  <a:moveTo>
                    <a:pt x="1" y="0"/>
                  </a:moveTo>
                  <a:lnTo>
                    <a:pt x="1" y="3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44"/>
            <p:cNvSpPr/>
            <p:nvPr/>
          </p:nvSpPr>
          <p:spPr>
            <a:xfrm>
              <a:off x="5774825" y="2299850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0" name="Google Shape;400;p44"/>
          <p:cNvSpPr txBox="1">
            <a:spLocks noGrp="1"/>
          </p:cNvSpPr>
          <p:nvPr>
            <p:ph type="title" idx="13"/>
          </p:nvPr>
        </p:nvSpPr>
        <p:spPr>
          <a:xfrm>
            <a:off x="5045351" y="3272625"/>
            <a:ext cx="2574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1" name="Google Shape;401;p44"/>
          <p:cNvSpPr txBox="1">
            <a:spLocks noGrp="1"/>
          </p:cNvSpPr>
          <p:nvPr>
            <p:ph type="subTitle" idx="14"/>
          </p:nvPr>
        </p:nvSpPr>
        <p:spPr>
          <a:xfrm>
            <a:off x="5045342" y="3709900"/>
            <a:ext cx="2574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44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68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TITLE_ONLY_13">
    <p:spTree>
      <p:nvGrpSpPr>
        <p:cNvPr id="1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7" name="Google Shape;1677;p62"/>
          <p:cNvGrpSpPr/>
          <p:nvPr/>
        </p:nvGrpSpPr>
        <p:grpSpPr>
          <a:xfrm>
            <a:off x="-1805843" y="2671162"/>
            <a:ext cx="3525470" cy="3874833"/>
            <a:chOff x="5440750" y="1541475"/>
            <a:chExt cx="971525" cy="1067800"/>
          </a:xfrm>
        </p:grpSpPr>
        <p:sp>
          <p:nvSpPr>
            <p:cNvPr id="1678" name="Google Shape;1678;p62"/>
            <p:cNvSpPr/>
            <p:nvPr/>
          </p:nvSpPr>
          <p:spPr>
            <a:xfrm>
              <a:off x="5853925" y="1541475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0"/>
                  </a:moveTo>
                  <a:lnTo>
                    <a:pt x="0" y="6197"/>
                  </a:lnTo>
                  <a:lnTo>
                    <a:pt x="6179" y="12376"/>
                  </a:lnTo>
                  <a:lnTo>
                    <a:pt x="12376" y="6197"/>
                  </a:lnTo>
                  <a:lnTo>
                    <a:pt x="617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62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62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62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62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62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62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62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62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62"/>
            <p:cNvSpPr/>
            <p:nvPr/>
          </p:nvSpPr>
          <p:spPr>
            <a:xfrm>
              <a:off x="6167975" y="211840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62"/>
            <p:cNvSpPr/>
            <p:nvPr/>
          </p:nvSpPr>
          <p:spPr>
            <a:xfrm>
              <a:off x="6162400" y="211282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62"/>
            <p:cNvSpPr/>
            <p:nvPr/>
          </p:nvSpPr>
          <p:spPr>
            <a:xfrm>
              <a:off x="6190775" y="2141200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62"/>
            <p:cNvSpPr/>
            <p:nvPr/>
          </p:nvSpPr>
          <p:spPr>
            <a:xfrm>
              <a:off x="5774825" y="2299850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1" name="Google Shape;1691;p62"/>
          <p:cNvGrpSpPr/>
          <p:nvPr/>
        </p:nvGrpSpPr>
        <p:grpSpPr>
          <a:xfrm>
            <a:off x="6067317" y="-969454"/>
            <a:ext cx="2514088" cy="2081645"/>
            <a:chOff x="3573297" y="232872"/>
            <a:chExt cx="5470164" cy="4529254"/>
          </a:xfrm>
        </p:grpSpPr>
        <p:sp>
          <p:nvSpPr>
            <p:cNvPr id="1692" name="Google Shape;1692;p62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62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62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62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62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62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62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62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62"/>
            <p:cNvSpPr/>
            <p:nvPr/>
          </p:nvSpPr>
          <p:spPr>
            <a:xfrm>
              <a:off x="7064427" y="2439737"/>
              <a:ext cx="2817" cy="8028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19" y="0"/>
                  </a:moveTo>
                  <a:lnTo>
                    <a:pt x="1" y="19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62"/>
            <p:cNvSpPr/>
            <p:nvPr/>
          </p:nvSpPr>
          <p:spPr>
            <a:xfrm>
              <a:off x="7067102" y="2437061"/>
              <a:ext cx="5352" cy="13238"/>
            </a:xfrm>
            <a:custGeom>
              <a:avLst/>
              <a:gdLst/>
              <a:ahLst/>
              <a:cxnLst/>
              <a:rect l="l" t="t" r="r" b="b"/>
              <a:pathLst>
                <a:path w="38" h="94" extrusionOk="0">
                  <a:moveTo>
                    <a:pt x="38" y="1"/>
                  </a:moveTo>
                  <a:lnTo>
                    <a:pt x="0" y="19"/>
                  </a:lnTo>
                  <a:lnTo>
                    <a:pt x="0" y="75"/>
                  </a:lnTo>
                  <a:lnTo>
                    <a:pt x="38" y="9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62"/>
            <p:cNvSpPr/>
            <p:nvPr/>
          </p:nvSpPr>
          <p:spPr>
            <a:xfrm>
              <a:off x="7072313" y="2434526"/>
              <a:ext cx="2817" cy="18449"/>
            </a:xfrm>
            <a:custGeom>
              <a:avLst/>
              <a:gdLst/>
              <a:ahLst/>
              <a:cxnLst/>
              <a:rect l="l" t="t" r="r" b="b"/>
              <a:pathLst>
                <a:path w="20" h="131" extrusionOk="0">
                  <a:moveTo>
                    <a:pt x="19" y="0"/>
                  </a:moveTo>
                  <a:lnTo>
                    <a:pt x="1" y="19"/>
                  </a:lnTo>
                  <a:lnTo>
                    <a:pt x="1" y="112"/>
                  </a:lnTo>
                  <a:lnTo>
                    <a:pt x="19" y="13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62"/>
            <p:cNvSpPr/>
            <p:nvPr/>
          </p:nvSpPr>
          <p:spPr>
            <a:xfrm>
              <a:off x="7074989" y="2431850"/>
              <a:ext cx="2676" cy="23801"/>
            </a:xfrm>
            <a:custGeom>
              <a:avLst/>
              <a:gdLst/>
              <a:ahLst/>
              <a:cxnLst/>
              <a:rect l="l" t="t" r="r" b="b"/>
              <a:pathLst>
                <a:path w="19" h="169" extrusionOk="0">
                  <a:moveTo>
                    <a:pt x="19" y="1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62"/>
            <p:cNvSpPr/>
            <p:nvPr/>
          </p:nvSpPr>
          <p:spPr>
            <a:xfrm>
              <a:off x="7077524" y="2429174"/>
              <a:ext cx="2817" cy="29012"/>
            </a:xfrm>
            <a:custGeom>
              <a:avLst/>
              <a:gdLst/>
              <a:ahLst/>
              <a:cxnLst/>
              <a:rect l="l" t="t" r="r" b="b"/>
              <a:pathLst>
                <a:path w="20" h="206" extrusionOk="0">
                  <a:moveTo>
                    <a:pt x="19" y="1"/>
                  </a:moveTo>
                  <a:lnTo>
                    <a:pt x="1" y="20"/>
                  </a:lnTo>
                  <a:lnTo>
                    <a:pt x="1" y="187"/>
                  </a:lnTo>
                  <a:lnTo>
                    <a:pt x="19" y="20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62"/>
            <p:cNvSpPr/>
            <p:nvPr/>
          </p:nvSpPr>
          <p:spPr>
            <a:xfrm>
              <a:off x="7080200" y="2423963"/>
              <a:ext cx="2676" cy="36899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19" y="1"/>
                  </a:moveTo>
                  <a:lnTo>
                    <a:pt x="0" y="38"/>
                  </a:lnTo>
                  <a:lnTo>
                    <a:pt x="0" y="243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06" name="Google Shape;1706;p62"/>
          <p:cNvGrpSpPr/>
          <p:nvPr/>
        </p:nvGrpSpPr>
        <p:grpSpPr>
          <a:xfrm>
            <a:off x="8257799" y="-41071"/>
            <a:ext cx="1162531" cy="1161127"/>
            <a:chOff x="7253149" y="3334154"/>
            <a:chExt cx="1162531" cy="1161127"/>
          </a:xfrm>
        </p:grpSpPr>
        <p:sp>
          <p:nvSpPr>
            <p:cNvPr id="1707" name="Google Shape;1707;p62"/>
            <p:cNvSpPr/>
            <p:nvPr/>
          </p:nvSpPr>
          <p:spPr>
            <a:xfrm>
              <a:off x="7422442" y="3502766"/>
              <a:ext cx="823936" cy="823879"/>
            </a:xfrm>
            <a:custGeom>
              <a:avLst/>
              <a:gdLst/>
              <a:ahLst/>
              <a:cxnLst/>
              <a:rect l="l" t="t" r="r" b="b"/>
              <a:pathLst>
                <a:path w="14462" h="14461" extrusionOk="0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08" name="Google Shape;1708;p62"/>
            <p:cNvGrpSpPr/>
            <p:nvPr/>
          </p:nvGrpSpPr>
          <p:grpSpPr>
            <a:xfrm>
              <a:off x="7253149" y="3334154"/>
              <a:ext cx="1162531" cy="1161127"/>
              <a:chOff x="2651171" y="2397773"/>
              <a:chExt cx="2099568" cy="2097033"/>
            </a:xfrm>
          </p:grpSpPr>
          <p:sp>
            <p:nvSpPr>
              <p:cNvPr id="1709" name="Google Shape;1709;p62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0" name="Google Shape;1710;p62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00FFFF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11" name="Google Shape;1711;p62"/>
          <p:cNvGrpSpPr/>
          <p:nvPr/>
        </p:nvGrpSpPr>
        <p:grpSpPr>
          <a:xfrm>
            <a:off x="7250692" y="3907621"/>
            <a:ext cx="2514088" cy="2081645"/>
            <a:chOff x="3573297" y="232872"/>
            <a:chExt cx="5470164" cy="4529254"/>
          </a:xfrm>
        </p:grpSpPr>
        <p:sp>
          <p:nvSpPr>
            <p:cNvPr id="1712" name="Google Shape;1712;p62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62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62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62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62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62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62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62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62"/>
            <p:cNvSpPr/>
            <p:nvPr/>
          </p:nvSpPr>
          <p:spPr>
            <a:xfrm>
              <a:off x="7064427" y="2439737"/>
              <a:ext cx="2817" cy="8028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19" y="0"/>
                  </a:moveTo>
                  <a:lnTo>
                    <a:pt x="1" y="19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62"/>
            <p:cNvSpPr/>
            <p:nvPr/>
          </p:nvSpPr>
          <p:spPr>
            <a:xfrm>
              <a:off x="7067102" y="2437061"/>
              <a:ext cx="5352" cy="13238"/>
            </a:xfrm>
            <a:custGeom>
              <a:avLst/>
              <a:gdLst/>
              <a:ahLst/>
              <a:cxnLst/>
              <a:rect l="l" t="t" r="r" b="b"/>
              <a:pathLst>
                <a:path w="38" h="94" extrusionOk="0">
                  <a:moveTo>
                    <a:pt x="38" y="1"/>
                  </a:moveTo>
                  <a:lnTo>
                    <a:pt x="0" y="19"/>
                  </a:lnTo>
                  <a:lnTo>
                    <a:pt x="0" y="75"/>
                  </a:lnTo>
                  <a:lnTo>
                    <a:pt x="38" y="9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62"/>
            <p:cNvSpPr/>
            <p:nvPr/>
          </p:nvSpPr>
          <p:spPr>
            <a:xfrm>
              <a:off x="7072313" y="2434526"/>
              <a:ext cx="2817" cy="18449"/>
            </a:xfrm>
            <a:custGeom>
              <a:avLst/>
              <a:gdLst/>
              <a:ahLst/>
              <a:cxnLst/>
              <a:rect l="l" t="t" r="r" b="b"/>
              <a:pathLst>
                <a:path w="20" h="131" extrusionOk="0">
                  <a:moveTo>
                    <a:pt x="19" y="0"/>
                  </a:moveTo>
                  <a:lnTo>
                    <a:pt x="1" y="19"/>
                  </a:lnTo>
                  <a:lnTo>
                    <a:pt x="1" y="112"/>
                  </a:lnTo>
                  <a:lnTo>
                    <a:pt x="19" y="13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62"/>
            <p:cNvSpPr/>
            <p:nvPr/>
          </p:nvSpPr>
          <p:spPr>
            <a:xfrm>
              <a:off x="7074989" y="2431850"/>
              <a:ext cx="2676" cy="23801"/>
            </a:xfrm>
            <a:custGeom>
              <a:avLst/>
              <a:gdLst/>
              <a:ahLst/>
              <a:cxnLst/>
              <a:rect l="l" t="t" r="r" b="b"/>
              <a:pathLst>
                <a:path w="19" h="169" extrusionOk="0">
                  <a:moveTo>
                    <a:pt x="19" y="1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62"/>
            <p:cNvSpPr/>
            <p:nvPr/>
          </p:nvSpPr>
          <p:spPr>
            <a:xfrm>
              <a:off x="7077524" y="2429174"/>
              <a:ext cx="2817" cy="29012"/>
            </a:xfrm>
            <a:custGeom>
              <a:avLst/>
              <a:gdLst/>
              <a:ahLst/>
              <a:cxnLst/>
              <a:rect l="l" t="t" r="r" b="b"/>
              <a:pathLst>
                <a:path w="20" h="206" extrusionOk="0">
                  <a:moveTo>
                    <a:pt x="19" y="1"/>
                  </a:moveTo>
                  <a:lnTo>
                    <a:pt x="1" y="20"/>
                  </a:lnTo>
                  <a:lnTo>
                    <a:pt x="1" y="187"/>
                  </a:lnTo>
                  <a:lnTo>
                    <a:pt x="19" y="20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62"/>
            <p:cNvSpPr/>
            <p:nvPr/>
          </p:nvSpPr>
          <p:spPr>
            <a:xfrm>
              <a:off x="7080200" y="2423963"/>
              <a:ext cx="2676" cy="36899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19" y="1"/>
                  </a:moveTo>
                  <a:lnTo>
                    <a:pt x="0" y="38"/>
                  </a:lnTo>
                  <a:lnTo>
                    <a:pt x="0" y="243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6" name="Google Shape;1726;p6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BLANK_1_1_1_1_1_2">
    <p:spTree>
      <p:nvGrpSpPr>
        <p:cNvPr id="1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p63"/>
          <p:cNvSpPr txBox="1">
            <a:spLocks noGrp="1"/>
          </p:cNvSpPr>
          <p:nvPr>
            <p:ph type="title"/>
          </p:nvPr>
        </p:nvSpPr>
        <p:spPr>
          <a:xfrm>
            <a:off x="713213" y="1509888"/>
            <a:ext cx="704700" cy="484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29" name="Google Shape;1729;p63"/>
          <p:cNvSpPr txBox="1">
            <a:spLocks noGrp="1"/>
          </p:cNvSpPr>
          <p:nvPr>
            <p:ph type="title" idx="2"/>
          </p:nvPr>
        </p:nvSpPr>
        <p:spPr>
          <a:xfrm>
            <a:off x="7727388" y="1509888"/>
            <a:ext cx="704700" cy="484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30" name="Google Shape;1730;p63"/>
          <p:cNvSpPr txBox="1">
            <a:spLocks noGrp="1"/>
          </p:cNvSpPr>
          <p:nvPr>
            <p:ph type="title" idx="3"/>
          </p:nvPr>
        </p:nvSpPr>
        <p:spPr>
          <a:xfrm>
            <a:off x="7724000" y="2661225"/>
            <a:ext cx="704700" cy="484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31" name="Google Shape;1731;p63"/>
          <p:cNvSpPr txBox="1">
            <a:spLocks noGrp="1"/>
          </p:cNvSpPr>
          <p:nvPr>
            <p:ph type="title" idx="4"/>
          </p:nvPr>
        </p:nvSpPr>
        <p:spPr>
          <a:xfrm>
            <a:off x="7719375" y="3790950"/>
            <a:ext cx="704700" cy="484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32" name="Google Shape;1732;p63"/>
          <p:cNvSpPr txBox="1">
            <a:spLocks noGrp="1"/>
          </p:cNvSpPr>
          <p:nvPr>
            <p:ph type="subTitle" idx="1"/>
          </p:nvPr>
        </p:nvSpPr>
        <p:spPr>
          <a:xfrm>
            <a:off x="1482702" y="1509900"/>
            <a:ext cx="1929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3" name="Google Shape;1733;p63"/>
          <p:cNvSpPr txBox="1">
            <a:spLocks noGrp="1"/>
          </p:cNvSpPr>
          <p:nvPr>
            <p:ph type="subTitle" idx="5"/>
          </p:nvPr>
        </p:nvSpPr>
        <p:spPr>
          <a:xfrm>
            <a:off x="1481625" y="3790950"/>
            <a:ext cx="1929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4" name="Google Shape;1734;p63"/>
          <p:cNvSpPr txBox="1">
            <a:spLocks noGrp="1"/>
          </p:cNvSpPr>
          <p:nvPr>
            <p:ph type="subTitle" idx="6"/>
          </p:nvPr>
        </p:nvSpPr>
        <p:spPr>
          <a:xfrm>
            <a:off x="1485495" y="2661231"/>
            <a:ext cx="1929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5" name="Google Shape;1735;p63"/>
          <p:cNvSpPr txBox="1">
            <a:spLocks noGrp="1"/>
          </p:cNvSpPr>
          <p:nvPr>
            <p:ph type="subTitle" idx="7"/>
          </p:nvPr>
        </p:nvSpPr>
        <p:spPr>
          <a:xfrm>
            <a:off x="5728825" y="3790950"/>
            <a:ext cx="1925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6" name="Google Shape;1736;p63"/>
          <p:cNvSpPr txBox="1">
            <a:spLocks noGrp="1"/>
          </p:cNvSpPr>
          <p:nvPr>
            <p:ph type="subTitle" idx="8"/>
          </p:nvPr>
        </p:nvSpPr>
        <p:spPr>
          <a:xfrm>
            <a:off x="5729900" y="1509900"/>
            <a:ext cx="1925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7" name="Google Shape;1737;p63"/>
          <p:cNvSpPr txBox="1">
            <a:spLocks noGrp="1"/>
          </p:cNvSpPr>
          <p:nvPr>
            <p:ph type="subTitle" idx="9"/>
          </p:nvPr>
        </p:nvSpPr>
        <p:spPr>
          <a:xfrm>
            <a:off x="5732687" y="2661231"/>
            <a:ext cx="1925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38" name="Google Shape;1738;p63"/>
          <p:cNvGrpSpPr/>
          <p:nvPr/>
        </p:nvGrpSpPr>
        <p:grpSpPr>
          <a:xfrm>
            <a:off x="4311119" y="-2147399"/>
            <a:ext cx="3525470" cy="2917646"/>
            <a:chOff x="5440750" y="1669400"/>
            <a:chExt cx="971525" cy="804025"/>
          </a:xfrm>
        </p:grpSpPr>
        <p:sp>
          <p:nvSpPr>
            <p:cNvPr id="1739" name="Google Shape;1739;p63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63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63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63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63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63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63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63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63"/>
            <p:cNvSpPr/>
            <p:nvPr/>
          </p:nvSpPr>
          <p:spPr>
            <a:xfrm>
              <a:off x="6140976" y="230127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63"/>
            <p:cNvSpPr/>
            <p:nvPr/>
          </p:nvSpPr>
          <p:spPr>
            <a:xfrm>
              <a:off x="6135401" y="2295919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63"/>
            <p:cNvSpPr/>
            <p:nvPr/>
          </p:nvSpPr>
          <p:spPr>
            <a:xfrm>
              <a:off x="6163776" y="2324294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50" name="Google Shape;1750;p63"/>
          <p:cNvSpPr/>
          <p:nvPr/>
        </p:nvSpPr>
        <p:spPr>
          <a:xfrm flipH="1">
            <a:off x="7508346" y="-1174824"/>
            <a:ext cx="2441112" cy="2439739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51" name="Google Shape;1751;p63"/>
          <p:cNvGrpSpPr/>
          <p:nvPr/>
        </p:nvGrpSpPr>
        <p:grpSpPr>
          <a:xfrm rot="10800000" flipH="1">
            <a:off x="8147637" y="-217954"/>
            <a:ext cx="1162531" cy="1161127"/>
            <a:chOff x="2651171" y="2397773"/>
            <a:chExt cx="2099568" cy="2097033"/>
          </a:xfrm>
        </p:grpSpPr>
        <p:sp>
          <p:nvSpPr>
            <p:cNvPr id="1752" name="Google Shape;1752;p63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63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54" name="Google Shape;1754;p63"/>
          <p:cNvGrpSpPr/>
          <p:nvPr/>
        </p:nvGrpSpPr>
        <p:grpSpPr>
          <a:xfrm>
            <a:off x="-1805843" y="3135376"/>
            <a:ext cx="3525470" cy="3410618"/>
            <a:chOff x="5440750" y="1669400"/>
            <a:chExt cx="971525" cy="939875"/>
          </a:xfrm>
        </p:grpSpPr>
        <p:sp>
          <p:nvSpPr>
            <p:cNvPr id="1755" name="Google Shape;1755;p63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63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63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63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63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63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63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63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63"/>
            <p:cNvSpPr/>
            <p:nvPr/>
          </p:nvSpPr>
          <p:spPr>
            <a:xfrm>
              <a:off x="6167975" y="211840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63"/>
            <p:cNvSpPr/>
            <p:nvPr/>
          </p:nvSpPr>
          <p:spPr>
            <a:xfrm>
              <a:off x="6162400" y="211282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63"/>
            <p:cNvSpPr/>
            <p:nvPr/>
          </p:nvSpPr>
          <p:spPr>
            <a:xfrm>
              <a:off x="6190775" y="2141200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63"/>
            <p:cNvSpPr/>
            <p:nvPr/>
          </p:nvSpPr>
          <p:spPr>
            <a:xfrm>
              <a:off x="5774825" y="2299850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67" name="Google Shape;1767;p63"/>
          <p:cNvSpPr txBox="1">
            <a:spLocks noGrp="1"/>
          </p:cNvSpPr>
          <p:nvPr>
            <p:ph type="title" idx="13"/>
          </p:nvPr>
        </p:nvSpPr>
        <p:spPr>
          <a:xfrm>
            <a:off x="716550" y="2661225"/>
            <a:ext cx="704700" cy="484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68" name="Google Shape;1768;p63"/>
          <p:cNvSpPr txBox="1">
            <a:spLocks noGrp="1"/>
          </p:cNvSpPr>
          <p:nvPr>
            <p:ph type="title" idx="14"/>
          </p:nvPr>
        </p:nvSpPr>
        <p:spPr>
          <a:xfrm>
            <a:off x="721225" y="3790950"/>
            <a:ext cx="704700" cy="484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69" name="Google Shape;1769;p63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7175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2">
  <p:cSld name="TITLE_ONLY_14"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6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1772" name="Google Shape;1772;p64"/>
          <p:cNvGrpSpPr/>
          <p:nvPr/>
        </p:nvGrpSpPr>
        <p:grpSpPr>
          <a:xfrm rot="10800000">
            <a:off x="7561735" y="-680374"/>
            <a:ext cx="2872292" cy="2378232"/>
            <a:chOff x="2210400" y="2558550"/>
            <a:chExt cx="971025" cy="804000"/>
          </a:xfrm>
        </p:grpSpPr>
        <p:sp>
          <p:nvSpPr>
            <p:cNvPr id="1773" name="Google Shape;1773;p64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64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64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64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64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64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64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64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1" name="Google Shape;1781;p64"/>
          <p:cNvSpPr/>
          <p:nvPr/>
        </p:nvSpPr>
        <p:spPr>
          <a:xfrm rot="10800000">
            <a:off x="7466496" y="-311282"/>
            <a:ext cx="2441112" cy="2439739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82" name="Google Shape;1782;p64"/>
          <p:cNvGrpSpPr/>
          <p:nvPr/>
        </p:nvGrpSpPr>
        <p:grpSpPr>
          <a:xfrm flipH="1">
            <a:off x="-1012615" y="3033039"/>
            <a:ext cx="2872823" cy="2439739"/>
            <a:chOff x="4665875" y="2808650"/>
            <a:chExt cx="993850" cy="844025"/>
          </a:xfrm>
        </p:grpSpPr>
        <p:sp>
          <p:nvSpPr>
            <p:cNvPr id="1783" name="Google Shape;1783;p64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64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64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64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4"/>
            <p:cNvSpPr/>
            <p:nvPr/>
          </p:nvSpPr>
          <p:spPr>
            <a:xfrm>
              <a:off x="4665875" y="2808650"/>
              <a:ext cx="844500" cy="844025"/>
            </a:xfrm>
            <a:custGeom>
              <a:avLst/>
              <a:gdLst/>
              <a:ahLst/>
              <a:cxnLst/>
              <a:rect l="l" t="t" r="r" b="b"/>
              <a:pathLst>
                <a:path w="33780" h="33761" extrusionOk="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4"/>
            <p:cNvSpPr/>
            <p:nvPr/>
          </p:nvSpPr>
          <p:spPr>
            <a:xfrm>
              <a:off x="4915725" y="3008700"/>
              <a:ext cx="368975" cy="369000"/>
            </a:xfrm>
            <a:custGeom>
              <a:avLst/>
              <a:gdLst/>
              <a:ahLst/>
              <a:cxnLst/>
              <a:rect l="l" t="t" r="r" b="b"/>
              <a:pathLst>
                <a:path w="14759" h="14760" extrusionOk="0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4"/>
            <p:cNvSpPr/>
            <p:nvPr/>
          </p:nvSpPr>
          <p:spPr>
            <a:xfrm>
              <a:off x="4982725" y="3075700"/>
              <a:ext cx="234975" cy="235000"/>
            </a:xfrm>
            <a:custGeom>
              <a:avLst/>
              <a:gdLst/>
              <a:ahLst/>
              <a:cxnLst/>
              <a:rect l="l" t="t" r="r" b="b"/>
              <a:pathLst>
                <a:path w="9399" h="9400" extrusionOk="0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90" name="Google Shape;1790;p64"/>
          <p:cNvGrpSpPr/>
          <p:nvPr/>
        </p:nvGrpSpPr>
        <p:grpSpPr>
          <a:xfrm flipH="1">
            <a:off x="8342349" y="3831750"/>
            <a:ext cx="1065402" cy="1065402"/>
            <a:chOff x="6199274" y="1854707"/>
            <a:chExt cx="161925" cy="161925"/>
          </a:xfrm>
        </p:grpSpPr>
        <p:sp>
          <p:nvSpPr>
            <p:cNvPr id="1791" name="Google Shape;1791;p64"/>
            <p:cNvSpPr/>
            <p:nvPr/>
          </p:nvSpPr>
          <p:spPr>
            <a:xfrm>
              <a:off x="6199274" y="1854707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64"/>
            <p:cNvSpPr/>
            <p:nvPr/>
          </p:nvSpPr>
          <p:spPr>
            <a:xfrm>
              <a:off x="6227649" y="1883082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3" name="Google Shape;1793;p64"/>
          <p:cNvSpPr/>
          <p:nvPr/>
        </p:nvSpPr>
        <p:spPr>
          <a:xfrm flipH="1">
            <a:off x="8301249" y="4362922"/>
            <a:ext cx="623153" cy="625013"/>
          </a:xfrm>
          <a:custGeom>
            <a:avLst/>
            <a:gdLst/>
            <a:ahLst/>
            <a:cxnLst/>
            <a:rect l="l" t="t" r="r" b="b"/>
            <a:pathLst>
              <a:path w="6031" h="6049" extrusionOk="0">
                <a:moveTo>
                  <a:pt x="3015" y="0"/>
                </a:moveTo>
                <a:lnTo>
                  <a:pt x="0" y="3015"/>
                </a:lnTo>
                <a:lnTo>
                  <a:pt x="3015" y="6049"/>
                </a:lnTo>
                <a:lnTo>
                  <a:pt x="6030" y="3015"/>
                </a:lnTo>
                <a:lnTo>
                  <a:pt x="3015" y="0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3">
  <p:cSld name="TITLE_ONLY_15"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p65"/>
          <p:cNvSpPr>
            <a:spLocks noGrp="1"/>
          </p:cNvSpPr>
          <p:nvPr>
            <p:ph type="pic" idx="2"/>
          </p:nvPr>
        </p:nvSpPr>
        <p:spPr>
          <a:xfrm>
            <a:off x="3376850" y="2218650"/>
            <a:ext cx="2389800" cy="2389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1796" name="Google Shape;1796;p65"/>
          <p:cNvGrpSpPr/>
          <p:nvPr/>
        </p:nvGrpSpPr>
        <p:grpSpPr>
          <a:xfrm flipH="1">
            <a:off x="7561735" y="-249776"/>
            <a:ext cx="2872292" cy="2378232"/>
            <a:chOff x="2210400" y="2558550"/>
            <a:chExt cx="971025" cy="804000"/>
          </a:xfrm>
        </p:grpSpPr>
        <p:sp>
          <p:nvSpPr>
            <p:cNvPr id="1797" name="Google Shape;1797;p65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65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65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65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65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65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65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65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5" name="Google Shape;1805;p65"/>
          <p:cNvSpPr/>
          <p:nvPr/>
        </p:nvSpPr>
        <p:spPr>
          <a:xfrm flipH="1">
            <a:off x="7466496" y="-680374"/>
            <a:ext cx="2441112" cy="2439739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06" name="Google Shape;1806;p65"/>
          <p:cNvGrpSpPr/>
          <p:nvPr/>
        </p:nvGrpSpPr>
        <p:grpSpPr>
          <a:xfrm flipH="1">
            <a:off x="7561735" y="-249776"/>
            <a:ext cx="2872292" cy="2378232"/>
            <a:chOff x="2210400" y="2558550"/>
            <a:chExt cx="971025" cy="804000"/>
          </a:xfrm>
        </p:grpSpPr>
        <p:sp>
          <p:nvSpPr>
            <p:cNvPr id="1807" name="Google Shape;1807;p65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65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65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65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65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65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65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65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5" name="Google Shape;1815;p65"/>
          <p:cNvSpPr/>
          <p:nvPr/>
        </p:nvSpPr>
        <p:spPr>
          <a:xfrm flipH="1">
            <a:off x="7466496" y="-680374"/>
            <a:ext cx="2441112" cy="2439739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16" name="Google Shape;1816;p65"/>
          <p:cNvGrpSpPr/>
          <p:nvPr/>
        </p:nvGrpSpPr>
        <p:grpSpPr>
          <a:xfrm>
            <a:off x="4311119" y="-2147399"/>
            <a:ext cx="3525470" cy="2917646"/>
            <a:chOff x="5440750" y="1669400"/>
            <a:chExt cx="971525" cy="804025"/>
          </a:xfrm>
        </p:grpSpPr>
        <p:sp>
          <p:nvSpPr>
            <p:cNvPr id="1817" name="Google Shape;1817;p65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65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65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65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65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65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65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65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65"/>
            <p:cNvSpPr/>
            <p:nvPr/>
          </p:nvSpPr>
          <p:spPr>
            <a:xfrm>
              <a:off x="6140976" y="230127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65"/>
            <p:cNvSpPr/>
            <p:nvPr/>
          </p:nvSpPr>
          <p:spPr>
            <a:xfrm>
              <a:off x="6135401" y="2295919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65"/>
            <p:cNvSpPr/>
            <p:nvPr/>
          </p:nvSpPr>
          <p:spPr>
            <a:xfrm>
              <a:off x="6163776" y="2324294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28" name="Google Shape;1828;p6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4">
  <p:cSld name="TITLE_ONLY_16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6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1831" name="Google Shape;1831;p66"/>
          <p:cNvGrpSpPr/>
          <p:nvPr/>
        </p:nvGrpSpPr>
        <p:grpSpPr>
          <a:xfrm>
            <a:off x="-1565340" y="766039"/>
            <a:ext cx="2872823" cy="2439739"/>
            <a:chOff x="4665875" y="2808650"/>
            <a:chExt cx="993850" cy="844025"/>
          </a:xfrm>
        </p:grpSpPr>
        <p:sp>
          <p:nvSpPr>
            <p:cNvPr id="1832" name="Google Shape;1832;p66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66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66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66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66"/>
            <p:cNvSpPr/>
            <p:nvPr/>
          </p:nvSpPr>
          <p:spPr>
            <a:xfrm>
              <a:off x="4665875" y="2808650"/>
              <a:ext cx="844500" cy="844025"/>
            </a:xfrm>
            <a:custGeom>
              <a:avLst/>
              <a:gdLst/>
              <a:ahLst/>
              <a:cxnLst/>
              <a:rect l="l" t="t" r="r" b="b"/>
              <a:pathLst>
                <a:path w="33780" h="33761" extrusionOk="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66"/>
            <p:cNvSpPr/>
            <p:nvPr/>
          </p:nvSpPr>
          <p:spPr>
            <a:xfrm>
              <a:off x="4915725" y="3008700"/>
              <a:ext cx="368975" cy="369000"/>
            </a:xfrm>
            <a:custGeom>
              <a:avLst/>
              <a:gdLst/>
              <a:ahLst/>
              <a:cxnLst/>
              <a:rect l="l" t="t" r="r" b="b"/>
              <a:pathLst>
                <a:path w="14759" h="14760" extrusionOk="0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66"/>
            <p:cNvSpPr/>
            <p:nvPr/>
          </p:nvSpPr>
          <p:spPr>
            <a:xfrm>
              <a:off x="4982725" y="3075700"/>
              <a:ext cx="234975" cy="235000"/>
            </a:xfrm>
            <a:custGeom>
              <a:avLst/>
              <a:gdLst/>
              <a:ahLst/>
              <a:cxnLst/>
              <a:rect l="l" t="t" r="r" b="b"/>
              <a:pathLst>
                <a:path w="9399" h="9400" extrusionOk="0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39" name="Google Shape;1839;p66"/>
          <p:cNvGrpSpPr/>
          <p:nvPr/>
        </p:nvGrpSpPr>
        <p:grpSpPr>
          <a:xfrm flipH="1">
            <a:off x="-447444" y="3"/>
            <a:ext cx="925193" cy="766051"/>
            <a:chOff x="2210400" y="2558550"/>
            <a:chExt cx="971025" cy="804000"/>
          </a:xfrm>
        </p:grpSpPr>
        <p:sp>
          <p:nvSpPr>
            <p:cNvPr id="1840" name="Google Shape;1840;p66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66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66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66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66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66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66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66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8" name="Google Shape;1848;p66"/>
          <p:cNvGrpSpPr/>
          <p:nvPr/>
        </p:nvGrpSpPr>
        <p:grpSpPr>
          <a:xfrm>
            <a:off x="7883760" y="3592664"/>
            <a:ext cx="2872823" cy="2439739"/>
            <a:chOff x="4665875" y="2808650"/>
            <a:chExt cx="993850" cy="844025"/>
          </a:xfrm>
        </p:grpSpPr>
        <p:sp>
          <p:nvSpPr>
            <p:cNvPr id="1849" name="Google Shape;1849;p66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66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66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66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66"/>
            <p:cNvSpPr/>
            <p:nvPr/>
          </p:nvSpPr>
          <p:spPr>
            <a:xfrm>
              <a:off x="4665875" y="2808650"/>
              <a:ext cx="844500" cy="844025"/>
            </a:xfrm>
            <a:custGeom>
              <a:avLst/>
              <a:gdLst/>
              <a:ahLst/>
              <a:cxnLst/>
              <a:rect l="l" t="t" r="r" b="b"/>
              <a:pathLst>
                <a:path w="33780" h="33761" extrusionOk="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66"/>
            <p:cNvSpPr/>
            <p:nvPr/>
          </p:nvSpPr>
          <p:spPr>
            <a:xfrm>
              <a:off x="4915725" y="3008700"/>
              <a:ext cx="368975" cy="369000"/>
            </a:xfrm>
            <a:custGeom>
              <a:avLst/>
              <a:gdLst/>
              <a:ahLst/>
              <a:cxnLst/>
              <a:rect l="l" t="t" r="r" b="b"/>
              <a:pathLst>
                <a:path w="14759" h="14760" extrusionOk="0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66"/>
            <p:cNvSpPr/>
            <p:nvPr/>
          </p:nvSpPr>
          <p:spPr>
            <a:xfrm>
              <a:off x="4982725" y="3075700"/>
              <a:ext cx="234975" cy="235000"/>
            </a:xfrm>
            <a:custGeom>
              <a:avLst/>
              <a:gdLst/>
              <a:ahLst/>
              <a:cxnLst/>
              <a:rect l="l" t="t" r="r" b="b"/>
              <a:pathLst>
                <a:path w="9399" h="9400" extrusionOk="0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5">
  <p:cSld name="TITLE_ONLY_17"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6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858" name="Google Shape;1858;p67"/>
          <p:cNvSpPr/>
          <p:nvPr/>
        </p:nvSpPr>
        <p:spPr>
          <a:xfrm flipH="1">
            <a:off x="-2268295" y="3051319"/>
            <a:ext cx="3365079" cy="3363186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9" name="Google Shape;1859;p67"/>
          <p:cNvSpPr/>
          <p:nvPr/>
        </p:nvSpPr>
        <p:spPr>
          <a:xfrm flipH="1">
            <a:off x="8457049" y="1889805"/>
            <a:ext cx="1260859" cy="1260859"/>
          </a:xfrm>
          <a:custGeom>
            <a:avLst/>
            <a:gdLst/>
            <a:ahLst/>
            <a:cxnLst/>
            <a:rect l="l" t="t" r="r" b="b"/>
            <a:pathLst>
              <a:path w="12657" h="12657" extrusionOk="0">
                <a:moveTo>
                  <a:pt x="6329" y="1"/>
                </a:moveTo>
                <a:lnTo>
                  <a:pt x="1" y="6328"/>
                </a:lnTo>
                <a:lnTo>
                  <a:pt x="6329" y="12656"/>
                </a:lnTo>
                <a:lnTo>
                  <a:pt x="12656" y="6328"/>
                </a:lnTo>
                <a:lnTo>
                  <a:pt x="6329" y="1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0" name="Google Shape;1860;p67"/>
          <p:cNvSpPr/>
          <p:nvPr/>
        </p:nvSpPr>
        <p:spPr>
          <a:xfrm flipH="1">
            <a:off x="-748033" y="4019104"/>
            <a:ext cx="1427618" cy="1427618"/>
          </a:xfrm>
          <a:custGeom>
            <a:avLst/>
            <a:gdLst/>
            <a:ahLst/>
            <a:cxnLst/>
            <a:rect l="l" t="t" r="r" b="b"/>
            <a:pathLst>
              <a:path w="14331" h="14331" extrusionOk="0">
                <a:moveTo>
                  <a:pt x="7165" y="1"/>
                </a:moveTo>
                <a:lnTo>
                  <a:pt x="0" y="7166"/>
                </a:lnTo>
                <a:lnTo>
                  <a:pt x="7165" y="14331"/>
                </a:lnTo>
                <a:lnTo>
                  <a:pt x="14331" y="7166"/>
                </a:lnTo>
                <a:lnTo>
                  <a:pt x="7165" y="1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1" name="Google Shape;1861;p67"/>
          <p:cNvSpPr/>
          <p:nvPr/>
        </p:nvSpPr>
        <p:spPr>
          <a:xfrm flipH="1">
            <a:off x="-770248" y="3998683"/>
            <a:ext cx="1470255" cy="1470354"/>
          </a:xfrm>
          <a:custGeom>
            <a:avLst/>
            <a:gdLst/>
            <a:ahLst/>
            <a:cxnLst/>
            <a:rect l="l" t="t" r="r" b="b"/>
            <a:pathLst>
              <a:path w="14759" h="14760" extrusionOk="0">
                <a:moveTo>
                  <a:pt x="429" y="7371"/>
                </a:moveTo>
                <a:lnTo>
                  <a:pt x="7370" y="14331"/>
                </a:lnTo>
                <a:lnTo>
                  <a:pt x="14331" y="7371"/>
                </a:lnTo>
                <a:lnTo>
                  <a:pt x="7370" y="429"/>
                </a:lnTo>
                <a:close/>
                <a:moveTo>
                  <a:pt x="7370" y="14759"/>
                </a:moveTo>
                <a:lnTo>
                  <a:pt x="1" y="7371"/>
                </a:lnTo>
                <a:lnTo>
                  <a:pt x="7370" y="1"/>
                </a:lnTo>
                <a:lnTo>
                  <a:pt x="14759" y="737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2" name="Google Shape;1862;p67"/>
          <p:cNvSpPr/>
          <p:nvPr/>
        </p:nvSpPr>
        <p:spPr>
          <a:xfrm flipH="1">
            <a:off x="-503273" y="4265658"/>
            <a:ext cx="936305" cy="936404"/>
          </a:xfrm>
          <a:custGeom>
            <a:avLst/>
            <a:gdLst/>
            <a:ahLst/>
            <a:cxnLst/>
            <a:rect l="l" t="t" r="r" b="b"/>
            <a:pathLst>
              <a:path w="9399" h="9400" extrusionOk="0">
                <a:moveTo>
                  <a:pt x="447" y="4691"/>
                </a:moveTo>
                <a:lnTo>
                  <a:pt x="4690" y="8953"/>
                </a:lnTo>
                <a:lnTo>
                  <a:pt x="8952" y="4691"/>
                </a:lnTo>
                <a:lnTo>
                  <a:pt x="4690" y="448"/>
                </a:lnTo>
                <a:close/>
                <a:moveTo>
                  <a:pt x="4690" y="9399"/>
                </a:moveTo>
                <a:lnTo>
                  <a:pt x="0" y="4691"/>
                </a:lnTo>
                <a:lnTo>
                  <a:pt x="4690" y="1"/>
                </a:lnTo>
                <a:lnTo>
                  <a:pt x="9399" y="469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63" name="Google Shape;1863;p67"/>
          <p:cNvGrpSpPr/>
          <p:nvPr/>
        </p:nvGrpSpPr>
        <p:grpSpPr>
          <a:xfrm flipH="1">
            <a:off x="8555197" y="1356038"/>
            <a:ext cx="1162705" cy="962710"/>
            <a:chOff x="2210400" y="2558550"/>
            <a:chExt cx="971025" cy="804000"/>
          </a:xfrm>
        </p:grpSpPr>
        <p:sp>
          <p:nvSpPr>
            <p:cNvPr id="1864" name="Google Shape;1864;p67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67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67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67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67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67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67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67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72" name="Google Shape;1872;p67"/>
          <p:cNvGrpSpPr/>
          <p:nvPr/>
        </p:nvGrpSpPr>
        <p:grpSpPr>
          <a:xfrm flipH="1">
            <a:off x="7760215" y="3153226"/>
            <a:ext cx="3563418" cy="3276021"/>
            <a:chOff x="4765450" y="2817950"/>
            <a:chExt cx="894275" cy="822150"/>
          </a:xfrm>
        </p:grpSpPr>
        <p:sp>
          <p:nvSpPr>
            <p:cNvPr id="1873" name="Google Shape;1873;p67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67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67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67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6">
  <p:cSld name="TITLE_ONLY_18"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6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1879" name="Google Shape;1879;p68"/>
          <p:cNvGrpSpPr/>
          <p:nvPr/>
        </p:nvGrpSpPr>
        <p:grpSpPr>
          <a:xfrm flipH="1">
            <a:off x="-843740" y="3081101"/>
            <a:ext cx="2872823" cy="2439739"/>
            <a:chOff x="4665875" y="2808650"/>
            <a:chExt cx="993850" cy="844025"/>
          </a:xfrm>
        </p:grpSpPr>
        <p:sp>
          <p:nvSpPr>
            <p:cNvPr id="1880" name="Google Shape;1880;p68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68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68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68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68"/>
            <p:cNvSpPr/>
            <p:nvPr/>
          </p:nvSpPr>
          <p:spPr>
            <a:xfrm>
              <a:off x="4665875" y="2808650"/>
              <a:ext cx="844500" cy="844025"/>
            </a:xfrm>
            <a:custGeom>
              <a:avLst/>
              <a:gdLst/>
              <a:ahLst/>
              <a:cxnLst/>
              <a:rect l="l" t="t" r="r" b="b"/>
              <a:pathLst>
                <a:path w="33780" h="33761" extrusionOk="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68"/>
            <p:cNvSpPr/>
            <p:nvPr/>
          </p:nvSpPr>
          <p:spPr>
            <a:xfrm>
              <a:off x="5047532" y="3035061"/>
              <a:ext cx="368975" cy="369000"/>
            </a:xfrm>
            <a:custGeom>
              <a:avLst/>
              <a:gdLst/>
              <a:ahLst/>
              <a:cxnLst/>
              <a:rect l="l" t="t" r="r" b="b"/>
              <a:pathLst>
                <a:path w="14759" h="14760" extrusionOk="0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68"/>
            <p:cNvSpPr/>
            <p:nvPr/>
          </p:nvSpPr>
          <p:spPr>
            <a:xfrm>
              <a:off x="5114532" y="3102061"/>
              <a:ext cx="234975" cy="235000"/>
            </a:xfrm>
            <a:custGeom>
              <a:avLst/>
              <a:gdLst/>
              <a:ahLst/>
              <a:cxnLst/>
              <a:rect l="l" t="t" r="r" b="b"/>
              <a:pathLst>
                <a:path w="9399" h="9400" extrusionOk="0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7" name="Google Shape;1887;p68"/>
          <p:cNvGrpSpPr/>
          <p:nvPr/>
        </p:nvGrpSpPr>
        <p:grpSpPr>
          <a:xfrm flipH="1">
            <a:off x="-1749240" y="953937"/>
            <a:ext cx="2872292" cy="2378232"/>
            <a:chOff x="2210400" y="2558550"/>
            <a:chExt cx="971025" cy="804000"/>
          </a:xfrm>
        </p:grpSpPr>
        <p:sp>
          <p:nvSpPr>
            <p:cNvPr id="1888" name="Google Shape;1888;p68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68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68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68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68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68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68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68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6" name="Google Shape;1896;p68"/>
          <p:cNvSpPr/>
          <p:nvPr/>
        </p:nvSpPr>
        <p:spPr>
          <a:xfrm flipH="1">
            <a:off x="-1533654" y="503176"/>
            <a:ext cx="2441112" cy="2439739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7" name="Google Shape;1897;p68"/>
          <p:cNvSpPr/>
          <p:nvPr/>
        </p:nvSpPr>
        <p:spPr>
          <a:xfrm>
            <a:off x="8316930" y="151129"/>
            <a:ext cx="823936" cy="823879"/>
          </a:xfrm>
          <a:custGeom>
            <a:avLst/>
            <a:gdLst/>
            <a:ahLst/>
            <a:cxnLst/>
            <a:rect l="l" t="t" r="r" b="b"/>
            <a:pathLst>
              <a:path w="14462" h="14461" extrusionOk="0">
                <a:moveTo>
                  <a:pt x="7222" y="0"/>
                </a:moveTo>
                <a:lnTo>
                  <a:pt x="1" y="7221"/>
                </a:lnTo>
                <a:lnTo>
                  <a:pt x="7222" y="14461"/>
                </a:lnTo>
                <a:lnTo>
                  <a:pt x="14461" y="7221"/>
                </a:lnTo>
                <a:lnTo>
                  <a:pt x="7222" y="0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8" name="Google Shape;1898;p68"/>
          <p:cNvSpPr/>
          <p:nvPr/>
        </p:nvSpPr>
        <p:spPr>
          <a:xfrm flipH="1">
            <a:off x="7508346" y="-1174824"/>
            <a:ext cx="2441112" cy="2439739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7">
  <p:cSld name="TITLE_ONLY_19"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0" name="Google Shape;1900;p69"/>
          <p:cNvGrpSpPr/>
          <p:nvPr/>
        </p:nvGrpSpPr>
        <p:grpSpPr>
          <a:xfrm flipH="1">
            <a:off x="-1045390" y="3721199"/>
            <a:ext cx="2872292" cy="2378232"/>
            <a:chOff x="2210400" y="2558550"/>
            <a:chExt cx="971025" cy="804000"/>
          </a:xfrm>
        </p:grpSpPr>
        <p:sp>
          <p:nvSpPr>
            <p:cNvPr id="1901" name="Google Shape;1901;p69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69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69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69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69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69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69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69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09" name="Google Shape;1909;p69"/>
          <p:cNvSpPr/>
          <p:nvPr/>
        </p:nvSpPr>
        <p:spPr>
          <a:xfrm flipH="1">
            <a:off x="-1441554" y="-841374"/>
            <a:ext cx="2441112" cy="2439739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10" name="Google Shape;1910;p69"/>
          <p:cNvGrpSpPr/>
          <p:nvPr/>
        </p:nvGrpSpPr>
        <p:grpSpPr>
          <a:xfrm flipH="1">
            <a:off x="-447444" y="3"/>
            <a:ext cx="925193" cy="766051"/>
            <a:chOff x="2210400" y="2558550"/>
            <a:chExt cx="971025" cy="804000"/>
          </a:xfrm>
        </p:grpSpPr>
        <p:sp>
          <p:nvSpPr>
            <p:cNvPr id="1911" name="Google Shape;1911;p69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69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69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69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69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69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69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69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19" name="Google Shape;1919;p69"/>
          <p:cNvGrpSpPr/>
          <p:nvPr/>
        </p:nvGrpSpPr>
        <p:grpSpPr>
          <a:xfrm flipH="1">
            <a:off x="6334135" y="3690439"/>
            <a:ext cx="2872823" cy="2439739"/>
            <a:chOff x="4665875" y="2808650"/>
            <a:chExt cx="993850" cy="844025"/>
          </a:xfrm>
        </p:grpSpPr>
        <p:sp>
          <p:nvSpPr>
            <p:cNvPr id="1920" name="Google Shape;1920;p69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69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69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69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69"/>
            <p:cNvSpPr/>
            <p:nvPr/>
          </p:nvSpPr>
          <p:spPr>
            <a:xfrm>
              <a:off x="4665875" y="2808650"/>
              <a:ext cx="844500" cy="844025"/>
            </a:xfrm>
            <a:custGeom>
              <a:avLst/>
              <a:gdLst/>
              <a:ahLst/>
              <a:cxnLst/>
              <a:rect l="l" t="t" r="r" b="b"/>
              <a:pathLst>
                <a:path w="33780" h="33761" extrusionOk="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69"/>
            <p:cNvSpPr/>
            <p:nvPr/>
          </p:nvSpPr>
          <p:spPr>
            <a:xfrm>
              <a:off x="4915725" y="3008700"/>
              <a:ext cx="368975" cy="369000"/>
            </a:xfrm>
            <a:custGeom>
              <a:avLst/>
              <a:gdLst/>
              <a:ahLst/>
              <a:cxnLst/>
              <a:rect l="l" t="t" r="r" b="b"/>
              <a:pathLst>
                <a:path w="14759" h="14760" extrusionOk="0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69"/>
            <p:cNvSpPr/>
            <p:nvPr/>
          </p:nvSpPr>
          <p:spPr>
            <a:xfrm>
              <a:off x="4982725" y="3075700"/>
              <a:ext cx="234975" cy="235000"/>
            </a:xfrm>
            <a:custGeom>
              <a:avLst/>
              <a:gdLst/>
              <a:ahLst/>
              <a:cxnLst/>
              <a:rect l="l" t="t" r="r" b="b"/>
              <a:pathLst>
                <a:path w="9399" h="9400" extrusionOk="0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27" name="Google Shape;1927;p6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70"/>
          <p:cNvSpPr/>
          <p:nvPr/>
        </p:nvSpPr>
        <p:spPr>
          <a:xfrm flipH="1">
            <a:off x="6752571" y="1"/>
            <a:ext cx="2441112" cy="2439739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30" name="Google Shape;1930;p70"/>
          <p:cNvGrpSpPr/>
          <p:nvPr/>
        </p:nvGrpSpPr>
        <p:grpSpPr>
          <a:xfrm>
            <a:off x="4444765" y="-242770"/>
            <a:ext cx="4084025" cy="3381541"/>
            <a:chOff x="3573297" y="232872"/>
            <a:chExt cx="5470164" cy="4529254"/>
          </a:xfrm>
        </p:grpSpPr>
        <p:sp>
          <p:nvSpPr>
            <p:cNvPr id="1931" name="Google Shape;1931;p70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70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70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70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70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70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70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70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9" name="Google Shape;1939;p70"/>
          <p:cNvGrpSpPr/>
          <p:nvPr/>
        </p:nvGrpSpPr>
        <p:grpSpPr>
          <a:xfrm flipH="1">
            <a:off x="-895103" y="3138787"/>
            <a:ext cx="3673270" cy="3119516"/>
            <a:chOff x="4665875" y="2808650"/>
            <a:chExt cx="993850" cy="844025"/>
          </a:xfrm>
        </p:grpSpPr>
        <p:sp>
          <p:nvSpPr>
            <p:cNvPr id="1940" name="Google Shape;1940;p70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70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70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70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70"/>
            <p:cNvSpPr/>
            <p:nvPr/>
          </p:nvSpPr>
          <p:spPr>
            <a:xfrm>
              <a:off x="4665875" y="2808650"/>
              <a:ext cx="844500" cy="844025"/>
            </a:xfrm>
            <a:custGeom>
              <a:avLst/>
              <a:gdLst/>
              <a:ahLst/>
              <a:cxnLst/>
              <a:rect l="l" t="t" r="r" b="b"/>
              <a:pathLst>
                <a:path w="33780" h="33761" extrusionOk="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70"/>
            <p:cNvSpPr/>
            <p:nvPr/>
          </p:nvSpPr>
          <p:spPr>
            <a:xfrm>
              <a:off x="4967653" y="3046159"/>
              <a:ext cx="368975" cy="369000"/>
            </a:xfrm>
            <a:custGeom>
              <a:avLst/>
              <a:gdLst/>
              <a:ahLst/>
              <a:cxnLst/>
              <a:rect l="l" t="t" r="r" b="b"/>
              <a:pathLst>
                <a:path w="14759" h="14760" extrusionOk="0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70"/>
            <p:cNvSpPr/>
            <p:nvPr/>
          </p:nvSpPr>
          <p:spPr>
            <a:xfrm>
              <a:off x="5034653" y="3113159"/>
              <a:ext cx="234975" cy="235000"/>
            </a:xfrm>
            <a:custGeom>
              <a:avLst/>
              <a:gdLst/>
              <a:ahLst/>
              <a:cxnLst/>
              <a:rect l="l" t="t" r="r" b="b"/>
              <a:pathLst>
                <a:path w="9399" h="9400" extrusionOk="0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7" name="Google Shape;1947;p70"/>
          <p:cNvSpPr txBox="1">
            <a:spLocks noGrp="1"/>
          </p:cNvSpPr>
          <p:nvPr>
            <p:ph type="title"/>
          </p:nvPr>
        </p:nvSpPr>
        <p:spPr>
          <a:xfrm>
            <a:off x="1221762" y="837650"/>
            <a:ext cx="3095100" cy="828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1948" name="Google Shape;1948;p70"/>
          <p:cNvSpPr txBox="1">
            <a:spLocks noGrp="1"/>
          </p:cNvSpPr>
          <p:nvPr>
            <p:ph type="subTitle" idx="1"/>
          </p:nvPr>
        </p:nvSpPr>
        <p:spPr>
          <a:xfrm>
            <a:off x="1221762" y="1815496"/>
            <a:ext cx="3095100" cy="445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9" name="Google Shape;1949;p70"/>
          <p:cNvSpPr txBox="1">
            <a:spLocks noGrp="1"/>
          </p:cNvSpPr>
          <p:nvPr>
            <p:ph type="title" idx="2"/>
          </p:nvPr>
        </p:nvSpPr>
        <p:spPr>
          <a:xfrm>
            <a:off x="4827129" y="837650"/>
            <a:ext cx="3095100" cy="828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1950" name="Google Shape;1950;p70"/>
          <p:cNvSpPr txBox="1">
            <a:spLocks noGrp="1"/>
          </p:cNvSpPr>
          <p:nvPr>
            <p:ph type="subTitle" idx="3"/>
          </p:nvPr>
        </p:nvSpPr>
        <p:spPr>
          <a:xfrm>
            <a:off x="4827129" y="1815496"/>
            <a:ext cx="3095100" cy="445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1" name="Google Shape;1951;p70"/>
          <p:cNvSpPr txBox="1">
            <a:spLocks noGrp="1"/>
          </p:cNvSpPr>
          <p:nvPr>
            <p:ph type="title" idx="4"/>
          </p:nvPr>
        </p:nvSpPr>
        <p:spPr>
          <a:xfrm>
            <a:off x="1221803" y="2867455"/>
            <a:ext cx="3095100" cy="828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1952" name="Google Shape;1952;p70"/>
          <p:cNvSpPr txBox="1">
            <a:spLocks noGrp="1"/>
          </p:cNvSpPr>
          <p:nvPr>
            <p:ph type="subTitle" idx="5"/>
          </p:nvPr>
        </p:nvSpPr>
        <p:spPr>
          <a:xfrm>
            <a:off x="1221803" y="3860650"/>
            <a:ext cx="3095100" cy="445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3" name="Google Shape;1953;p70"/>
          <p:cNvSpPr txBox="1">
            <a:spLocks noGrp="1"/>
          </p:cNvSpPr>
          <p:nvPr>
            <p:ph type="title" idx="6"/>
          </p:nvPr>
        </p:nvSpPr>
        <p:spPr>
          <a:xfrm>
            <a:off x="4827088" y="2867456"/>
            <a:ext cx="3095100" cy="828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1954" name="Google Shape;1954;p70"/>
          <p:cNvSpPr txBox="1">
            <a:spLocks noGrp="1"/>
          </p:cNvSpPr>
          <p:nvPr>
            <p:ph type="subTitle" idx="7"/>
          </p:nvPr>
        </p:nvSpPr>
        <p:spPr>
          <a:xfrm>
            <a:off x="4827088" y="3860652"/>
            <a:ext cx="3095100" cy="445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8">
  <p:cSld name="TITLE_ONLY_20"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7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1957" name="Google Shape;1957;p71"/>
          <p:cNvGrpSpPr/>
          <p:nvPr/>
        </p:nvGrpSpPr>
        <p:grpSpPr>
          <a:xfrm flipH="1">
            <a:off x="7561735" y="-249776"/>
            <a:ext cx="2872292" cy="2378232"/>
            <a:chOff x="2210400" y="2558550"/>
            <a:chExt cx="971025" cy="804000"/>
          </a:xfrm>
        </p:grpSpPr>
        <p:sp>
          <p:nvSpPr>
            <p:cNvPr id="1958" name="Google Shape;1958;p71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71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71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71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71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71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71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71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6" name="Google Shape;1966;p71"/>
          <p:cNvSpPr/>
          <p:nvPr/>
        </p:nvSpPr>
        <p:spPr>
          <a:xfrm flipH="1">
            <a:off x="7466496" y="-680374"/>
            <a:ext cx="2441112" cy="2439739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67" name="Google Shape;1967;p71"/>
          <p:cNvGrpSpPr/>
          <p:nvPr/>
        </p:nvGrpSpPr>
        <p:grpSpPr>
          <a:xfrm>
            <a:off x="-1300940" y="3081101"/>
            <a:ext cx="2872823" cy="2439739"/>
            <a:chOff x="4665875" y="2808650"/>
            <a:chExt cx="993850" cy="844025"/>
          </a:xfrm>
        </p:grpSpPr>
        <p:sp>
          <p:nvSpPr>
            <p:cNvPr id="1968" name="Google Shape;1968;p71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71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71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71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71"/>
            <p:cNvSpPr/>
            <p:nvPr/>
          </p:nvSpPr>
          <p:spPr>
            <a:xfrm>
              <a:off x="4665875" y="2808650"/>
              <a:ext cx="844500" cy="844025"/>
            </a:xfrm>
            <a:custGeom>
              <a:avLst/>
              <a:gdLst/>
              <a:ahLst/>
              <a:cxnLst/>
              <a:rect l="l" t="t" r="r" b="b"/>
              <a:pathLst>
                <a:path w="33780" h="33761" extrusionOk="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71"/>
            <p:cNvSpPr/>
            <p:nvPr/>
          </p:nvSpPr>
          <p:spPr>
            <a:xfrm>
              <a:off x="5047532" y="3035061"/>
              <a:ext cx="368975" cy="369000"/>
            </a:xfrm>
            <a:custGeom>
              <a:avLst/>
              <a:gdLst/>
              <a:ahLst/>
              <a:cxnLst/>
              <a:rect l="l" t="t" r="r" b="b"/>
              <a:pathLst>
                <a:path w="14759" h="14760" extrusionOk="0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71"/>
            <p:cNvSpPr/>
            <p:nvPr/>
          </p:nvSpPr>
          <p:spPr>
            <a:xfrm>
              <a:off x="5114532" y="3102061"/>
              <a:ext cx="234975" cy="235000"/>
            </a:xfrm>
            <a:custGeom>
              <a:avLst/>
              <a:gdLst/>
              <a:ahLst/>
              <a:cxnLst/>
              <a:rect l="l" t="t" r="r" b="b"/>
              <a:pathLst>
                <a:path w="9399" h="9400" extrusionOk="0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5"/>
          <p:cNvSpPr/>
          <p:nvPr/>
        </p:nvSpPr>
        <p:spPr>
          <a:xfrm>
            <a:off x="7422442" y="3502766"/>
            <a:ext cx="823936" cy="823879"/>
          </a:xfrm>
          <a:custGeom>
            <a:avLst/>
            <a:gdLst/>
            <a:ahLst/>
            <a:cxnLst/>
            <a:rect l="l" t="t" r="r" b="b"/>
            <a:pathLst>
              <a:path w="14462" h="14461" extrusionOk="0">
                <a:moveTo>
                  <a:pt x="7222" y="0"/>
                </a:moveTo>
                <a:lnTo>
                  <a:pt x="1" y="7221"/>
                </a:lnTo>
                <a:lnTo>
                  <a:pt x="7222" y="14461"/>
                </a:lnTo>
                <a:lnTo>
                  <a:pt x="14461" y="7221"/>
                </a:lnTo>
                <a:lnTo>
                  <a:pt x="7222" y="0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0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5" name="Google Shape;405;p45"/>
          <p:cNvGrpSpPr/>
          <p:nvPr/>
        </p:nvGrpSpPr>
        <p:grpSpPr>
          <a:xfrm>
            <a:off x="5868426" y="-153461"/>
            <a:ext cx="3931972" cy="3255637"/>
            <a:chOff x="2210400" y="2558550"/>
            <a:chExt cx="971025" cy="804000"/>
          </a:xfrm>
        </p:grpSpPr>
        <p:sp>
          <p:nvSpPr>
            <p:cNvPr id="406" name="Google Shape;406;p45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45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45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45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45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45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45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45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4" name="Google Shape;414;p45"/>
          <p:cNvGrpSpPr/>
          <p:nvPr/>
        </p:nvGrpSpPr>
        <p:grpSpPr>
          <a:xfrm>
            <a:off x="5637046" y="992950"/>
            <a:ext cx="1162705" cy="962710"/>
            <a:chOff x="2210400" y="2558550"/>
            <a:chExt cx="971025" cy="804000"/>
          </a:xfrm>
        </p:grpSpPr>
        <p:sp>
          <p:nvSpPr>
            <p:cNvPr id="415" name="Google Shape;415;p45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45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45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45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45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45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45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45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3" name="Google Shape;423;p45"/>
          <p:cNvGrpSpPr/>
          <p:nvPr/>
        </p:nvGrpSpPr>
        <p:grpSpPr>
          <a:xfrm>
            <a:off x="7253149" y="3334154"/>
            <a:ext cx="1162531" cy="1161127"/>
            <a:chOff x="2651171" y="2397773"/>
            <a:chExt cx="2099568" cy="2097033"/>
          </a:xfrm>
        </p:grpSpPr>
        <p:sp>
          <p:nvSpPr>
            <p:cNvPr id="424" name="Google Shape;424;p45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45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6" name="Google Shape;426;p45"/>
          <p:cNvGrpSpPr/>
          <p:nvPr/>
        </p:nvGrpSpPr>
        <p:grpSpPr>
          <a:xfrm>
            <a:off x="-1552190" y="1537709"/>
            <a:ext cx="4779359" cy="3901002"/>
            <a:chOff x="2556818" y="232872"/>
            <a:chExt cx="6486643" cy="5294519"/>
          </a:xfrm>
        </p:grpSpPr>
        <p:sp>
          <p:nvSpPr>
            <p:cNvPr id="427" name="Google Shape;427;p45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45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45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45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45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45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45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45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45"/>
            <p:cNvSpPr/>
            <p:nvPr/>
          </p:nvSpPr>
          <p:spPr>
            <a:xfrm>
              <a:off x="2556818" y="3784276"/>
              <a:ext cx="1743115" cy="174311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6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F133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6" name="Google Shape;436;p45"/>
          <p:cNvGrpSpPr/>
          <p:nvPr/>
        </p:nvGrpSpPr>
        <p:grpSpPr>
          <a:xfrm>
            <a:off x="1701728" y="4085003"/>
            <a:ext cx="1067211" cy="1065922"/>
            <a:chOff x="2651171" y="2397773"/>
            <a:chExt cx="2099568" cy="2097033"/>
          </a:xfrm>
        </p:grpSpPr>
        <p:sp>
          <p:nvSpPr>
            <p:cNvPr id="437" name="Google Shape;437;p45"/>
            <p:cNvSpPr/>
            <p:nvPr/>
          </p:nvSpPr>
          <p:spPr>
            <a:xfrm>
              <a:off x="2682577" y="2429319"/>
              <a:ext cx="2036756" cy="2036615"/>
            </a:xfrm>
            <a:custGeom>
              <a:avLst/>
              <a:gdLst/>
              <a:ahLst/>
              <a:cxnLst/>
              <a:rect l="l" t="t" r="r" b="b"/>
              <a:pathLst>
                <a:path w="14462" h="14461" extrusionOk="0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45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45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0" name="Google Shape;440;p45"/>
          <p:cNvSpPr txBox="1">
            <a:spLocks noGrp="1"/>
          </p:cNvSpPr>
          <p:nvPr>
            <p:ph type="title"/>
          </p:nvPr>
        </p:nvSpPr>
        <p:spPr>
          <a:xfrm>
            <a:off x="2074375" y="2993651"/>
            <a:ext cx="46581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41" name="Google Shape;441;p45"/>
          <p:cNvSpPr txBox="1">
            <a:spLocks noGrp="1"/>
          </p:cNvSpPr>
          <p:nvPr>
            <p:ph type="subTitle" idx="1"/>
          </p:nvPr>
        </p:nvSpPr>
        <p:spPr>
          <a:xfrm>
            <a:off x="2074375" y="1438075"/>
            <a:ext cx="5385000" cy="14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9">
  <p:cSld name="TITLE_ONLY_21"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7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1977" name="Google Shape;1977;p72"/>
          <p:cNvGrpSpPr/>
          <p:nvPr/>
        </p:nvGrpSpPr>
        <p:grpSpPr>
          <a:xfrm flipH="1">
            <a:off x="6213672" y="-733900"/>
            <a:ext cx="3673270" cy="3119516"/>
            <a:chOff x="4665875" y="2808650"/>
            <a:chExt cx="993850" cy="844025"/>
          </a:xfrm>
        </p:grpSpPr>
        <p:sp>
          <p:nvSpPr>
            <p:cNvPr id="1978" name="Google Shape;1978;p72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72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72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72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72"/>
            <p:cNvSpPr/>
            <p:nvPr/>
          </p:nvSpPr>
          <p:spPr>
            <a:xfrm>
              <a:off x="4665875" y="2808650"/>
              <a:ext cx="844500" cy="844025"/>
            </a:xfrm>
            <a:custGeom>
              <a:avLst/>
              <a:gdLst/>
              <a:ahLst/>
              <a:cxnLst/>
              <a:rect l="l" t="t" r="r" b="b"/>
              <a:pathLst>
                <a:path w="33780" h="33761" extrusionOk="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72"/>
            <p:cNvSpPr/>
            <p:nvPr/>
          </p:nvSpPr>
          <p:spPr>
            <a:xfrm>
              <a:off x="4967653" y="3046159"/>
              <a:ext cx="368975" cy="369000"/>
            </a:xfrm>
            <a:custGeom>
              <a:avLst/>
              <a:gdLst/>
              <a:ahLst/>
              <a:cxnLst/>
              <a:rect l="l" t="t" r="r" b="b"/>
              <a:pathLst>
                <a:path w="14759" h="14760" extrusionOk="0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72"/>
            <p:cNvSpPr/>
            <p:nvPr/>
          </p:nvSpPr>
          <p:spPr>
            <a:xfrm>
              <a:off x="5034653" y="3113159"/>
              <a:ext cx="234975" cy="235000"/>
            </a:xfrm>
            <a:custGeom>
              <a:avLst/>
              <a:gdLst/>
              <a:ahLst/>
              <a:cxnLst/>
              <a:rect l="l" t="t" r="r" b="b"/>
              <a:pathLst>
                <a:path w="9399" h="9400" extrusionOk="0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5" name="Google Shape;1985;p72"/>
          <p:cNvGrpSpPr/>
          <p:nvPr/>
        </p:nvGrpSpPr>
        <p:grpSpPr>
          <a:xfrm>
            <a:off x="166099" y="3667370"/>
            <a:ext cx="547132" cy="548765"/>
            <a:chOff x="6140976" y="2301270"/>
            <a:chExt cx="150775" cy="151225"/>
          </a:xfrm>
        </p:grpSpPr>
        <p:sp>
          <p:nvSpPr>
            <p:cNvPr id="1986" name="Google Shape;1986;p72"/>
            <p:cNvSpPr/>
            <p:nvPr/>
          </p:nvSpPr>
          <p:spPr>
            <a:xfrm>
              <a:off x="6140976" y="230127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72"/>
            <p:cNvSpPr/>
            <p:nvPr/>
          </p:nvSpPr>
          <p:spPr>
            <a:xfrm>
              <a:off x="6163776" y="2324294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8" name="Google Shape;1988;p72"/>
          <p:cNvGrpSpPr/>
          <p:nvPr/>
        </p:nvGrpSpPr>
        <p:grpSpPr>
          <a:xfrm flipH="1">
            <a:off x="-1506015" y="2752637"/>
            <a:ext cx="2872292" cy="2378232"/>
            <a:chOff x="2210400" y="2558550"/>
            <a:chExt cx="971025" cy="804000"/>
          </a:xfrm>
        </p:grpSpPr>
        <p:sp>
          <p:nvSpPr>
            <p:cNvPr id="1989" name="Google Shape;1989;p72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72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72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72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72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72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72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72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97" name="Google Shape;1997;p72"/>
          <p:cNvGrpSpPr/>
          <p:nvPr/>
        </p:nvGrpSpPr>
        <p:grpSpPr>
          <a:xfrm rot="10800000" flipH="1">
            <a:off x="8319255" y="1588689"/>
            <a:ext cx="2374545" cy="1966102"/>
            <a:chOff x="2210400" y="2558550"/>
            <a:chExt cx="971025" cy="804000"/>
          </a:xfrm>
        </p:grpSpPr>
        <p:grpSp>
          <p:nvGrpSpPr>
            <p:cNvPr id="1998" name="Google Shape;1998;p72"/>
            <p:cNvGrpSpPr/>
            <p:nvPr/>
          </p:nvGrpSpPr>
          <p:grpSpPr>
            <a:xfrm>
              <a:off x="2210400" y="2558550"/>
              <a:ext cx="971025" cy="804000"/>
              <a:chOff x="2210400" y="2558550"/>
              <a:chExt cx="971025" cy="804000"/>
            </a:xfrm>
          </p:grpSpPr>
          <p:sp>
            <p:nvSpPr>
              <p:cNvPr id="1999" name="Google Shape;1999;p72"/>
              <p:cNvSpPr/>
              <p:nvPr/>
            </p:nvSpPr>
            <p:spPr>
              <a:xfrm>
                <a:off x="2280650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0" name="Google Shape;2000;p72"/>
              <p:cNvSpPr/>
              <p:nvPr/>
            </p:nvSpPr>
            <p:spPr>
              <a:xfrm>
                <a:off x="2256925" y="2558550"/>
                <a:ext cx="80447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79" h="32160" extrusionOk="0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78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1" name="Google Shape;2001;p72"/>
              <p:cNvSpPr/>
              <p:nvPr/>
            </p:nvSpPr>
            <p:spPr>
              <a:xfrm>
                <a:off x="2233650" y="2558550"/>
                <a:ext cx="80402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1" h="32160" extrusionOk="0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1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2" name="Google Shape;2002;p72"/>
              <p:cNvSpPr/>
              <p:nvPr/>
            </p:nvSpPr>
            <p:spPr>
              <a:xfrm>
                <a:off x="2210400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3" name="Google Shape;2003;p72"/>
              <p:cNvSpPr/>
              <p:nvPr/>
            </p:nvSpPr>
            <p:spPr>
              <a:xfrm>
                <a:off x="2377425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4" name="Google Shape;2004;p72"/>
              <p:cNvSpPr/>
              <p:nvPr/>
            </p:nvSpPr>
            <p:spPr>
              <a:xfrm>
                <a:off x="2353700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5" name="Google Shape;2005;p72"/>
              <p:cNvSpPr/>
              <p:nvPr/>
            </p:nvSpPr>
            <p:spPr>
              <a:xfrm>
                <a:off x="2330425" y="2558550"/>
                <a:ext cx="80402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1" h="32160" extrusionOk="0">
                    <a:moveTo>
                      <a:pt x="429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1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6" name="Google Shape;2006;p72"/>
              <p:cNvSpPr/>
              <p:nvPr/>
            </p:nvSpPr>
            <p:spPr>
              <a:xfrm>
                <a:off x="2306700" y="2558550"/>
                <a:ext cx="80447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79" h="32160" extrusionOk="0">
                    <a:moveTo>
                      <a:pt x="447" y="16080"/>
                    </a:moveTo>
                    <a:lnTo>
                      <a:pt x="16099" y="31731"/>
                    </a:lnTo>
                    <a:lnTo>
                      <a:pt x="31732" y="16080"/>
                    </a:lnTo>
                    <a:lnTo>
                      <a:pt x="16099" y="428"/>
                    </a:lnTo>
                    <a:close/>
                    <a:moveTo>
                      <a:pt x="16099" y="32159"/>
                    </a:moveTo>
                    <a:lnTo>
                      <a:pt x="1" y="16080"/>
                    </a:lnTo>
                    <a:lnTo>
                      <a:pt x="16099" y="0"/>
                    </a:lnTo>
                    <a:lnTo>
                      <a:pt x="32179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07" name="Google Shape;2007;p72"/>
            <p:cNvSpPr/>
            <p:nvPr/>
          </p:nvSpPr>
          <p:spPr>
            <a:xfrm>
              <a:off x="2937150" y="3007525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34"/>
                  </a:lnTo>
                  <a:lnTo>
                    <a:pt x="3015" y="6049"/>
                  </a:lnTo>
                  <a:lnTo>
                    <a:pt x="6030" y="3034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72"/>
            <p:cNvSpPr/>
            <p:nvPr/>
          </p:nvSpPr>
          <p:spPr>
            <a:xfrm>
              <a:off x="2931550" y="3002400"/>
              <a:ext cx="161950" cy="161950"/>
            </a:xfrm>
            <a:custGeom>
              <a:avLst/>
              <a:gdLst/>
              <a:ahLst/>
              <a:cxnLst/>
              <a:rect l="l" t="t" r="r" b="b"/>
              <a:pathLst>
                <a:path w="6478" h="6478" extrusionOk="0">
                  <a:moveTo>
                    <a:pt x="447" y="3239"/>
                  </a:moveTo>
                  <a:lnTo>
                    <a:pt x="3239" y="6031"/>
                  </a:lnTo>
                  <a:lnTo>
                    <a:pt x="6031" y="3239"/>
                  </a:lnTo>
                  <a:lnTo>
                    <a:pt x="3239" y="429"/>
                  </a:lnTo>
                  <a:close/>
                  <a:moveTo>
                    <a:pt x="3239" y="6477"/>
                  </a:moveTo>
                  <a:lnTo>
                    <a:pt x="1" y="3239"/>
                  </a:lnTo>
                  <a:lnTo>
                    <a:pt x="3239" y="1"/>
                  </a:lnTo>
                  <a:lnTo>
                    <a:pt x="6477" y="3239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72"/>
            <p:cNvSpPr/>
            <p:nvPr/>
          </p:nvSpPr>
          <p:spPr>
            <a:xfrm>
              <a:off x="2959950" y="3030325"/>
              <a:ext cx="105175" cy="105650"/>
            </a:xfrm>
            <a:custGeom>
              <a:avLst/>
              <a:gdLst/>
              <a:ahLst/>
              <a:cxnLst/>
              <a:rect l="l" t="t" r="r" b="b"/>
              <a:pathLst>
                <a:path w="4207" h="4226" extrusionOk="0">
                  <a:moveTo>
                    <a:pt x="428" y="2122"/>
                  </a:moveTo>
                  <a:lnTo>
                    <a:pt x="2103" y="3778"/>
                  </a:lnTo>
                  <a:lnTo>
                    <a:pt x="3778" y="2122"/>
                  </a:lnTo>
                  <a:lnTo>
                    <a:pt x="2103" y="447"/>
                  </a:lnTo>
                  <a:close/>
                  <a:moveTo>
                    <a:pt x="2103" y="4225"/>
                  </a:moveTo>
                  <a:lnTo>
                    <a:pt x="0" y="2122"/>
                  </a:lnTo>
                  <a:lnTo>
                    <a:pt x="2103" y="0"/>
                  </a:lnTo>
                  <a:lnTo>
                    <a:pt x="4206" y="2122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72"/>
            <p:cNvSpPr/>
            <p:nvPr/>
          </p:nvSpPr>
          <p:spPr>
            <a:xfrm>
              <a:off x="2830125" y="2950300"/>
              <a:ext cx="500" cy="1425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19" y="0"/>
                  </a:moveTo>
                  <a:lnTo>
                    <a:pt x="1" y="19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72"/>
            <p:cNvSpPr/>
            <p:nvPr/>
          </p:nvSpPr>
          <p:spPr>
            <a:xfrm>
              <a:off x="2830600" y="2949825"/>
              <a:ext cx="950" cy="2350"/>
            </a:xfrm>
            <a:custGeom>
              <a:avLst/>
              <a:gdLst/>
              <a:ahLst/>
              <a:cxnLst/>
              <a:rect l="l" t="t" r="r" b="b"/>
              <a:pathLst>
                <a:path w="38" h="94" extrusionOk="0">
                  <a:moveTo>
                    <a:pt x="38" y="1"/>
                  </a:moveTo>
                  <a:lnTo>
                    <a:pt x="0" y="19"/>
                  </a:lnTo>
                  <a:lnTo>
                    <a:pt x="0" y="75"/>
                  </a:lnTo>
                  <a:lnTo>
                    <a:pt x="38" y="9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72"/>
            <p:cNvSpPr/>
            <p:nvPr/>
          </p:nvSpPr>
          <p:spPr>
            <a:xfrm>
              <a:off x="2831525" y="2949375"/>
              <a:ext cx="500" cy="3275"/>
            </a:xfrm>
            <a:custGeom>
              <a:avLst/>
              <a:gdLst/>
              <a:ahLst/>
              <a:cxnLst/>
              <a:rect l="l" t="t" r="r" b="b"/>
              <a:pathLst>
                <a:path w="20" h="131" extrusionOk="0">
                  <a:moveTo>
                    <a:pt x="19" y="0"/>
                  </a:moveTo>
                  <a:lnTo>
                    <a:pt x="1" y="19"/>
                  </a:lnTo>
                  <a:lnTo>
                    <a:pt x="1" y="112"/>
                  </a:lnTo>
                  <a:lnTo>
                    <a:pt x="19" y="13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72"/>
            <p:cNvSpPr/>
            <p:nvPr/>
          </p:nvSpPr>
          <p:spPr>
            <a:xfrm>
              <a:off x="2832000" y="2948900"/>
              <a:ext cx="475" cy="4225"/>
            </a:xfrm>
            <a:custGeom>
              <a:avLst/>
              <a:gdLst/>
              <a:ahLst/>
              <a:cxnLst/>
              <a:rect l="l" t="t" r="r" b="b"/>
              <a:pathLst>
                <a:path w="19" h="169" extrusionOk="0">
                  <a:moveTo>
                    <a:pt x="19" y="1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72"/>
            <p:cNvSpPr/>
            <p:nvPr/>
          </p:nvSpPr>
          <p:spPr>
            <a:xfrm>
              <a:off x="2832450" y="2948425"/>
              <a:ext cx="500" cy="5150"/>
            </a:xfrm>
            <a:custGeom>
              <a:avLst/>
              <a:gdLst/>
              <a:ahLst/>
              <a:cxnLst/>
              <a:rect l="l" t="t" r="r" b="b"/>
              <a:pathLst>
                <a:path w="20" h="206" extrusionOk="0">
                  <a:moveTo>
                    <a:pt x="19" y="1"/>
                  </a:moveTo>
                  <a:lnTo>
                    <a:pt x="1" y="20"/>
                  </a:lnTo>
                  <a:lnTo>
                    <a:pt x="1" y="187"/>
                  </a:lnTo>
                  <a:lnTo>
                    <a:pt x="19" y="20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72"/>
            <p:cNvSpPr/>
            <p:nvPr/>
          </p:nvSpPr>
          <p:spPr>
            <a:xfrm>
              <a:off x="2832925" y="2947500"/>
              <a:ext cx="475" cy="6550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19" y="1"/>
                  </a:moveTo>
                  <a:lnTo>
                    <a:pt x="0" y="38"/>
                  </a:lnTo>
                  <a:lnTo>
                    <a:pt x="0" y="243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72"/>
            <p:cNvSpPr/>
            <p:nvPr/>
          </p:nvSpPr>
          <p:spPr>
            <a:xfrm>
              <a:off x="2833375" y="2947050"/>
              <a:ext cx="500" cy="7925"/>
            </a:xfrm>
            <a:custGeom>
              <a:avLst/>
              <a:gdLst/>
              <a:ahLst/>
              <a:cxnLst/>
              <a:rect l="l" t="t" r="r" b="b"/>
              <a:pathLst>
                <a:path w="20" h="317" extrusionOk="0">
                  <a:moveTo>
                    <a:pt x="20" y="0"/>
                  </a:moveTo>
                  <a:lnTo>
                    <a:pt x="1" y="19"/>
                  </a:lnTo>
                  <a:lnTo>
                    <a:pt x="1" y="279"/>
                  </a:lnTo>
                  <a:lnTo>
                    <a:pt x="20" y="31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72"/>
            <p:cNvSpPr/>
            <p:nvPr/>
          </p:nvSpPr>
          <p:spPr>
            <a:xfrm>
              <a:off x="2833850" y="2946575"/>
              <a:ext cx="950" cy="8875"/>
            </a:xfrm>
            <a:custGeom>
              <a:avLst/>
              <a:gdLst/>
              <a:ahLst/>
              <a:cxnLst/>
              <a:rect l="l" t="t" r="r" b="b"/>
              <a:pathLst>
                <a:path w="38" h="355" extrusionOk="0">
                  <a:moveTo>
                    <a:pt x="38" y="0"/>
                  </a:moveTo>
                  <a:lnTo>
                    <a:pt x="1" y="19"/>
                  </a:lnTo>
                  <a:lnTo>
                    <a:pt x="1" y="335"/>
                  </a:lnTo>
                  <a:lnTo>
                    <a:pt x="38" y="35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72"/>
            <p:cNvSpPr/>
            <p:nvPr/>
          </p:nvSpPr>
          <p:spPr>
            <a:xfrm>
              <a:off x="2834775" y="2946100"/>
              <a:ext cx="500" cy="9800"/>
            </a:xfrm>
            <a:custGeom>
              <a:avLst/>
              <a:gdLst/>
              <a:ahLst/>
              <a:cxnLst/>
              <a:rect l="l" t="t" r="r" b="b"/>
              <a:pathLst>
                <a:path w="20" h="392" extrusionOk="0">
                  <a:moveTo>
                    <a:pt x="19" y="1"/>
                  </a:moveTo>
                  <a:lnTo>
                    <a:pt x="1" y="19"/>
                  </a:lnTo>
                  <a:lnTo>
                    <a:pt x="1" y="373"/>
                  </a:lnTo>
                  <a:lnTo>
                    <a:pt x="19" y="39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72"/>
            <p:cNvSpPr/>
            <p:nvPr/>
          </p:nvSpPr>
          <p:spPr>
            <a:xfrm>
              <a:off x="2835250" y="2945650"/>
              <a:ext cx="500" cy="10725"/>
            </a:xfrm>
            <a:custGeom>
              <a:avLst/>
              <a:gdLst/>
              <a:ahLst/>
              <a:cxnLst/>
              <a:rect l="l" t="t" r="r" b="b"/>
              <a:pathLst>
                <a:path w="20" h="429" extrusionOk="0">
                  <a:moveTo>
                    <a:pt x="19" y="0"/>
                  </a:moveTo>
                  <a:lnTo>
                    <a:pt x="0" y="19"/>
                  </a:lnTo>
                  <a:lnTo>
                    <a:pt x="0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72"/>
            <p:cNvSpPr/>
            <p:nvPr/>
          </p:nvSpPr>
          <p:spPr>
            <a:xfrm>
              <a:off x="2835725" y="2945175"/>
              <a:ext cx="475" cy="11650"/>
            </a:xfrm>
            <a:custGeom>
              <a:avLst/>
              <a:gdLst/>
              <a:ahLst/>
              <a:cxnLst/>
              <a:rect l="l" t="t" r="r" b="b"/>
              <a:pathLst>
                <a:path w="19" h="466" extrusionOk="0">
                  <a:moveTo>
                    <a:pt x="19" y="1"/>
                  </a:moveTo>
                  <a:lnTo>
                    <a:pt x="0" y="19"/>
                  </a:lnTo>
                  <a:lnTo>
                    <a:pt x="0" y="447"/>
                  </a:lnTo>
                  <a:lnTo>
                    <a:pt x="19" y="46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72"/>
            <p:cNvSpPr/>
            <p:nvPr/>
          </p:nvSpPr>
          <p:spPr>
            <a:xfrm>
              <a:off x="2836175" y="2944250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19" y="0"/>
                  </a:moveTo>
                  <a:lnTo>
                    <a:pt x="1" y="38"/>
                  </a:lnTo>
                  <a:lnTo>
                    <a:pt x="1" y="503"/>
                  </a:lnTo>
                  <a:lnTo>
                    <a:pt x="19" y="5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72"/>
            <p:cNvSpPr/>
            <p:nvPr/>
          </p:nvSpPr>
          <p:spPr>
            <a:xfrm>
              <a:off x="2836650" y="2943775"/>
              <a:ext cx="475" cy="14450"/>
            </a:xfrm>
            <a:custGeom>
              <a:avLst/>
              <a:gdLst/>
              <a:ahLst/>
              <a:cxnLst/>
              <a:rect l="l" t="t" r="r" b="b"/>
              <a:pathLst>
                <a:path w="19" h="578" extrusionOk="0">
                  <a:moveTo>
                    <a:pt x="19" y="1"/>
                  </a:moveTo>
                  <a:lnTo>
                    <a:pt x="0" y="19"/>
                  </a:lnTo>
                  <a:lnTo>
                    <a:pt x="0" y="541"/>
                  </a:lnTo>
                  <a:lnTo>
                    <a:pt x="19" y="57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72"/>
            <p:cNvSpPr/>
            <p:nvPr/>
          </p:nvSpPr>
          <p:spPr>
            <a:xfrm>
              <a:off x="2837100" y="2943325"/>
              <a:ext cx="975" cy="15375"/>
            </a:xfrm>
            <a:custGeom>
              <a:avLst/>
              <a:gdLst/>
              <a:ahLst/>
              <a:cxnLst/>
              <a:rect l="l" t="t" r="r" b="b"/>
              <a:pathLst>
                <a:path w="39" h="615" extrusionOk="0">
                  <a:moveTo>
                    <a:pt x="38" y="0"/>
                  </a:moveTo>
                  <a:lnTo>
                    <a:pt x="1" y="19"/>
                  </a:lnTo>
                  <a:lnTo>
                    <a:pt x="1" y="596"/>
                  </a:lnTo>
                  <a:lnTo>
                    <a:pt x="38" y="61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72"/>
            <p:cNvSpPr/>
            <p:nvPr/>
          </p:nvSpPr>
          <p:spPr>
            <a:xfrm>
              <a:off x="2838050" y="2942850"/>
              <a:ext cx="475" cy="16300"/>
            </a:xfrm>
            <a:custGeom>
              <a:avLst/>
              <a:gdLst/>
              <a:ahLst/>
              <a:cxnLst/>
              <a:rect l="l" t="t" r="r" b="b"/>
              <a:pathLst>
                <a:path w="19" h="652" extrusionOk="0">
                  <a:moveTo>
                    <a:pt x="19" y="1"/>
                  </a:moveTo>
                  <a:lnTo>
                    <a:pt x="0" y="19"/>
                  </a:lnTo>
                  <a:lnTo>
                    <a:pt x="0" y="633"/>
                  </a:lnTo>
                  <a:lnTo>
                    <a:pt x="19" y="65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72"/>
            <p:cNvSpPr/>
            <p:nvPr/>
          </p:nvSpPr>
          <p:spPr>
            <a:xfrm>
              <a:off x="2838500" y="2942375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19" y="1"/>
                  </a:moveTo>
                  <a:lnTo>
                    <a:pt x="1" y="20"/>
                  </a:lnTo>
                  <a:lnTo>
                    <a:pt x="1" y="671"/>
                  </a:lnTo>
                  <a:lnTo>
                    <a:pt x="19" y="69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72"/>
            <p:cNvSpPr/>
            <p:nvPr/>
          </p:nvSpPr>
          <p:spPr>
            <a:xfrm>
              <a:off x="2838975" y="2941925"/>
              <a:ext cx="475" cy="18175"/>
            </a:xfrm>
            <a:custGeom>
              <a:avLst/>
              <a:gdLst/>
              <a:ahLst/>
              <a:cxnLst/>
              <a:rect l="l" t="t" r="r" b="b"/>
              <a:pathLst>
                <a:path w="19" h="727" extrusionOk="0">
                  <a:moveTo>
                    <a:pt x="19" y="0"/>
                  </a:moveTo>
                  <a:lnTo>
                    <a:pt x="0" y="19"/>
                  </a:lnTo>
                  <a:lnTo>
                    <a:pt x="0" y="708"/>
                  </a:lnTo>
                  <a:lnTo>
                    <a:pt x="19" y="72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72"/>
            <p:cNvSpPr/>
            <p:nvPr/>
          </p:nvSpPr>
          <p:spPr>
            <a:xfrm>
              <a:off x="2839425" y="2941000"/>
              <a:ext cx="500" cy="19550"/>
            </a:xfrm>
            <a:custGeom>
              <a:avLst/>
              <a:gdLst/>
              <a:ahLst/>
              <a:cxnLst/>
              <a:rect l="l" t="t" r="r" b="b"/>
              <a:pathLst>
                <a:path w="20" h="782" extrusionOk="0">
                  <a:moveTo>
                    <a:pt x="20" y="0"/>
                  </a:moveTo>
                  <a:lnTo>
                    <a:pt x="1" y="37"/>
                  </a:lnTo>
                  <a:lnTo>
                    <a:pt x="1" y="763"/>
                  </a:lnTo>
                  <a:lnTo>
                    <a:pt x="20" y="782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72"/>
            <p:cNvSpPr/>
            <p:nvPr/>
          </p:nvSpPr>
          <p:spPr>
            <a:xfrm>
              <a:off x="2839900" y="2940525"/>
              <a:ext cx="500" cy="20950"/>
            </a:xfrm>
            <a:custGeom>
              <a:avLst/>
              <a:gdLst/>
              <a:ahLst/>
              <a:cxnLst/>
              <a:rect l="l" t="t" r="r" b="b"/>
              <a:pathLst>
                <a:path w="20" h="838" extrusionOk="0">
                  <a:moveTo>
                    <a:pt x="19" y="1"/>
                  </a:moveTo>
                  <a:lnTo>
                    <a:pt x="1" y="19"/>
                  </a:lnTo>
                  <a:lnTo>
                    <a:pt x="1" y="801"/>
                  </a:lnTo>
                  <a:lnTo>
                    <a:pt x="19" y="83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72"/>
            <p:cNvSpPr/>
            <p:nvPr/>
          </p:nvSpPr>
          <p:spPr>
            <a:xfrm>
              <a:off x="2840375" y="2940050"/>
              <a:ext cx="950" cy="21900"/>
            </a:xfrm>
            <a:custGeom>
              <a:avLst/>
              <a:gdLst/>
              <a:ahLst/>
              <a:cxnLst/>
              <a:rect l="l" t="t" r="r" b="b"/>
              <a:pathLst>
                <a:path w="38" h="876" extrusionOk="0">
                  <a:moveTo>
                    <a:pt x="37" y="1"/>
                  </a:moveTo>
                  <a:lnTo>
                    <a:pt x="0" y="20"/>
                  </a:lnTo>
                  <a:lnTo>
                    <a:pt x="0" y="857"/>
                  </a:lnTo>
                  <a:lnTo>
                    <a:pt x="37" y="876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72"/>
            <p:cNvSpPr/>
            <p:nvPr/>
          </p:nvSpPr>
          <p:spPr>
            <a:xfrm>
              <a:off x="2841300" y="2939600"/>
              <a:ext cx="475" cy="22825"/>
            </a:xfrm>
            <a:custGeom>
              <a:avLst/>
              <a:gdLst/>
              <a:ahLst/>
              <a:cxnLst/>
              <a:rect l="l" t="t" r="r" b="b"/>
              <a:pathLst>
                <a:path w="19" h="913" extrusionOk="0">
                  <a:moveTo>
                    <a:pt x="19" y="0"/>
                  </a:moveTo>
                  <a:lnTo>
                    <a:pt x="0" y="19"/>
                  </a:lnTo>
                  <a:lnTo>
                    <a:pt x="0" y="894"/>
                  </a:lnTo>
                  <a:lnTo>
                    <a:pt x="19" y="91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72"/>
            <p:cNvSpPr/>
            <p:nvPr/>
          </p:nvSpPr>
          <p:spPr>
            <a:xfrm>
              <a:off x="2841750" y="2939125"/>
              <a:ext cx="500" cy="23750"/>
            </a:xfrm>
            <a:custGeom>
              <a:avLst/>
              <a:gdLst/>
              <a:ahLst/>
              <a:cxnLst/>
              <a:rect l="l" t="t" r="r" b="b"/>
              <a:pathLst>
                <a:path w="20" h="950" extrusionOk="0">
                  <a:moveTo>
                    <a:pt x="20" y="1"/>
                  </a:moveTo>
                  <a:lnTo>
                    <a:pt x="1" y="19"/>
                  </a:lnTo>
                  <a:lnTo>
                    <a:pt x="1" y="931"/>
                  </a:lnTo>
                  <a:lnTo>
                    <a:pt x="20" y="950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72"/>
            <p:cNvSpPr/>
            <p:nvPr/>
          </p:nvSpPr>
          <p:spPr>
            <a:xfrm>
              <a:off x="2842225" y="2938675"/>
              <a:ext cx="500" cy="24675"/>
            </a:xfrm>
            <a:custGeom>
              <a:avLst/>
              <a:gdLst/>
              <a:ahLst/>
              <a:cxnLst/>
              <a:rect l="l" t="t" r="r" b="b"/>
              <a:pathLst>
                <a:path w="20" h="987" extrusionOk="0">
                  <a:moveTo>
                    <a:pt x="19" y="0"/>
                  </a:moveTo>
                  <a:lnTo>
                    <a:pt x="1" y="19"/>
                  </a:lnTo>
                  <a:lnTo>
                    <a:pt x="1" y="968"/>
                  </a:lnTo>
                  <a:lnTo>
                    <a:pt x="19" y="98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72"/>
            <p:cNvSpPr/>
            <p:nvPr/>
          </p:nvSpPr>
          <p:spPr>
            <a:xfrm>
              <a:off x="2842700" y="2937725"/>
              <a:ext cx="475" cy="26100"/>
            </a:xfrm>
            <a:custGeom>
              <a:avLst/>
              <a:gdLst/>
              <a:ahLst/>
              <a:cxnLst/>
              <a:rect l="l" t="t" r="r" b="b"/>
              <a:pathLst>
                <a:path w="19" h="1044" extrusionOk="0">
                  <a:moveTo>
                    <a:pt x="19" y="1"/>
                  </a:moveTo>
                  <a:lnTo>
                    <a:pt x="0" y="38"/>
                  </a:lnTo>
                  <a:lnTo>
                    <a:pt x="0" y="1024"/>
                  </a:lnTo>
                  <a:lnTo>
                    <a:pt x="19" y="104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72"/>
            <p:cNvSpPr/>
            <p:nvPr/>
          </p:nvSpPr>
          <p:spPr>
            <a:xfrm>
              <a:off x="2843150" y="2937275"/>
              <a:ext cx="500" cy="27475"/>
            </a:xfrm>
            <a:custGeom>
              <a:avLst/>
              <a:gdLst/>
              <a:ahLst/>
              <a:cxnLst/>
              <a:rect l="l" t="t" r="r" b="b"/>
              <a:pathLst>
                <a:path w="20" h="1099" extrusionOk="0">
                  <a:moveTo>
                    <a:pt x="19" y="0"/>
                  </a:moveTo>
                  <a:lnTo>
                    <a:pt x="1" y="19"/>
                  </a:lnTo>
                  <a:lnTo>
                    <a:pt x="1" y="1061"/>
                  </a:lnTo>
                  <a:lnTo>
                    <a:pt x="19" y="109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72"/>
            <p:cNvSpPr/>
            <p:nvPr/>
          </p:nvSpPr>
          <p:spPr>
            <a:xfrm>
              <a:off x="2843625" y="2936800"/>
              <a:ext cx="950" cy="28400"/>
            </a:xfrm>
            <a:custGeom>
              <a:avLst/>
              <a:gdLst/>
              <a:ahLst/>
              <a:cxnLst/>
              <a:rect l="l" t="t" r="r" b="b"/>
              <a:pathLst>
                <a:path w="38" h="1136" extrusionOk="0">
                  <a:moveTo>
                    <a:pt x="38" y="1"/>
                  </a:moveTo>
                  <a:lnTo>
                    <a:pt x="0" y="19"/>
                  </a:lnTo>
                  <a:lnTo>
                    <a:pt x="0" y="1117"/>
                  </a:lnTo>
                  <a:lnTo>
                    <a:pt x="38" y="1136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72"/>
            <p:cNvSpPr/>
            <p:nvPr/>
          </p:nvSpPr>
          <p:spPr>
            <a:xfrm>
              <a:off x="2844550" y="2936350"/>
              <a:ext cx="500" cy="29325"/>
            </a:xfrm>
            <a:custGeom>
              <a:avLst/>
              <a:gdLst/>
              <a:ahLst/>
              <a:cxnLst/>
              <a:rect l="l" t="t" r="r" b="b"/>
              <a:pathLst>
                <a:path w="20" h="1173" extrusionOk="0">
                  <a:moveTo>
                    <a:pt x="19" y="0"/>
                  </a:moveTo>
                  <a:lnTo>
                    <a:pt x="1" y="19"/>
                  </a:lnTo>
                  <a:lnTo>
                    <a:pt x="1" y="1154"/>
                  </a:lnTo>
                  <a:lnTo>
                    <a:pt x="19" y="117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72"/>
            <p:cNvSpPr/>
            <p:nvPr/>
          </p:nvSpPr>
          <p:spPr>
            <a:xfrm>
              <a:off x="2845025" y="2935875"/>
              <a:ext cx="475" cy="30275"/>
            </a:xfrm>
            <a:custGeom>
              <a:avLst/>
              <a:gdLst/>
              <a:ahLst/>
              <a:cxnLst/>
              <a:rect l="l" t="t" r="r" b="b"/>
              <a:pathLst>
                <a:path w="19" h="1211" extrusionOk="0">
                  <a:moveTo>
                    <a:pt x="19" y="0"/>
                  </a:moveTo>
                  <a:lnTo>
                    <a:pt x="0" y="19"/>
                  </a:lnTo>
                  <a:lnTo>
                    <a:pt x="0" y="1192"/>
                  </a:lnTo>
                  <a:lnTo>
                    <a:pt x="19" y="121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72"/>
            <p:cNvSpPr/>
            <p:nvPr/>
          </p:nvSpPr>
          <p:spPr>
            <a:xfrm>
              <a:off x="2845475" y="2935400"/>
              <a:ext cx="500" cy="31200"/>
            </a:xfrm>
            <a:custGeom>
              <a:avLst/>
              <a:gdLst/>
              <a:ahLst/>
              <a:cxnLst/>
              <a:rect l="l" t="t" r="r" b="b"/>
              <a:pathLst>
                <a:path w="20" h="1248" extrusionOk="0">
                  <a:moveTo>
                    <a:pt x="19" y="1"/>
                  </a:moveTo>
                  <a:lnTo>
                    <a:pt x="1" y="19"/>
                  </a:lnTo>
                  <a:lnTo>
                    <a:pt x="1" y="1229"/>
                  </a:lnTo>
                  <a:lnTo>
                    <a:pt x="19" y="124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72"/>
            <p:cNvSpPr/>
            <p:nvPr/>
          </p:nvSpPr>
          <p:spPr>
            <a:xfrm>
              <a:off x="2845950" y="2934475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9" y="1"/>
                  </a:moveTo>
                  <a:lnTo>
                    <a:pt x="0" y="38"/>
                  </a:lnTo>
                  <a:lnTo>
                    <a:pt x="0" y="1285"/>
                  </a:lnTo>
                  <a:lnTo>
                    <a:pt x="19" y="130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72"/>
            <p:cNvSpPr/>
            <p:nvPr/>
          </p:nvSpPr>
          <p:spPr>
            <a:xfrm>
              <a:off x="2846425" y="2934000"/>
              <a:ext cx="475" cy="34000"/>
            </a:xfrm>
            <a:custGeom>
              <a:avLst/>
              <a:gdLst/>
              <a:ahLst/>
              <a:cxnLst/>
              <a:rect l="l" t="t" r="r" b="b"/>
              <a:pathLst>
                <a:path w="19" h="1360" extrusionOk="0">
                  <a:moveTo>
                    <a:pt x="19" y="1"/>
                  </a:moveTo>
                  <a:lnTo>
                    <a:pt x="0" y="20"/>
                  </a:lnTo>
                  <a:lnTo>
                    <a:pt x="0" y="1322"/>
                  </a:lnTo>
                  <a:lnTo>
                    <a:pt x="19" y="136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72"/>
            <p:cNvSpPr/>
            <p:nvPr/>
          </p:nvSpPr>
          <p:spPr>
            <a:xfrm>
              <a:off x="2846875" y="2933550"/>
              <a:ext cx="950" cy="34925"/>
            </a:xfrm>
            <a:custGeom>
              <a:avLst/>
              <a:gdLst/>
              <a:ahLst/>
              <a:cxnLst/>
              <a:rect l="l" t="t" r="r" b="b"/>
              <a:pathLst>
                <a:path w="38" h="1397" extrusionOk="0">
                  <a:moveTo>
                    <a:pt x="38" y="0"/>
                  </a:moveTo>
                  <a:lnTo>
                    <a:pt x="1" y="19"/>
                  </a:lnTo>
                  <a:lnTo>
                    <a:pt x="1" y="1378"/>
                  </a:lnTo>
                  <a:lnTo>
                    <a:pt x="38" y="1396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72"/>
            <p:cNvSpPr/>
            <p:nvPr/>
          </p:nvSpPr>
          <p:spPr>
            <a:xfrm>
              <a:off x="2847800" y="2933075"/>
              <a:ext cx="500" cy="35850"/>
            </a:xfrm>
            <a:custGeom>
              <a:avLst/>
              <a:gdLst/>
              <a:ahLst/>
              <a:cxnLst/>
              <a:rect l="l" t="t" r="r" b="b"/>
              <a:pathLst>
                <a:path w="20" h="1434" extrusionOk="0">
                  <a:moveTo>
                    <a:pt x="20" y="1"/>
                  </a:moveTo>
                  <a:lnTo>
                    <a:pt x="1" y="19"/>
                  </a:lnTo>
                  <a:lnTo>
                    <a:pt x="1" y="1415"/>
                  </a:lnTo>
                  <a:lnTo>
                    <a:pt x="20" y="1434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72"/>
            <p:cNvSpPr/>
            <p:nvPr/>
          </p:nvSpPr>
          <p:spPr>
            <a:xfrm>
              <a:off x="2848275" y="2932625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9" y="0"/>
                  </a:moveTo>
                  <a:lnTo>
                    <a:pt x="1" y="19"/>
                  </a:lnTo>
                  <a:lnTo>
                    <a:pt x="1" y="1452"/>
                  </a:lnTo>
                  <a:lnTo>
                    <a:pt x="19" y="147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72"/>
            <p:cNvSpPr/>
            <p:nvPr/>
          </p:nvSpPr>
          <p:spPr>
            <a:xfrm>
              <a:off x="2848750" y="2932150"/>
              <a:ext cx="475" cy="37700"/>
            </a:xfrm>
            <a:custGeom>
              <a:avLst/>
              <a:gdLst/>
              <a:ahLst/>
              <a:cxnLst/>
              <a:rect l="l" t="t" r="r" b="b"/>
              <a:pathLst>
                <a:path w="19" h="1508" extrusionOk="0">
                  <a:moveTo>
                    <a:pt x="19" y="1"/>
                  </a:moveTo>
                  <a:lnTo>
                    <a:pt x="0" y="19"/>
                  </a:lnTo>
                  <a:lnTo>
                    <a:pt x="0" y="1489"/>
                  </a:lnTo>
                  <a:lnTo>
                    <a:pt x="19" y="150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72"/>
            <p:cNvSpPr/>
            <p:nvPr/>
          </p:nvSpPr>
          <p:spPr>
            <a:xfrm>
              <a:off x="2849200" y="2931225"/>
              <a:ext cx="500" cy="39100"/>
            </a:xfrm>
            <a:custGeom>
              <a:avLst/>
              <a:gdLst/>
              <a:ahLst/>
              <a:cxnLst/>
              <a:rect l="l" t="t" r="r" b="b"/>
              <a:pathLst>
                <a:path w="20" h="1564" extrusionOk="0">
                  <a:moveTo>
                    <a:pt x="19" y="0"/>
                  </a:moveTo>
                  <a:lnTo>
                    <a:pt x="1" y="38"/>
                  </a:lnTo>
                  <a:lnTo>
                    <a:pt x="1" y="1545"/>
                  </a:lnTo>
                  <a:lnTo>
                    <a:pt x="19" y="156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72"/>
            <p:cNvSpPr/>
            <p:nvPr/>
          </p:nvSpPr>
          <p:spPr>
            <a:xfrm>
              <a:off x="2849675" y="2930750"/>
              <a:ext cx="475" cy="40500"/>
            </a:xfrm>
            <a:custGeom>
              <a:avLst/>
              <a:gdLst/>
              <a:ahLst/>
              <a:cxnLst/>
              <a:rect l="l" t="t" r="r" b="b"/>
              <a:pathLst>
                <a:path w="19" h="1620" extrusionOk="0">
                  <a:moveTo>
                    <a:pt x="19" y="1"/>
                  </a:moveTo>
                  <a:lnTo>
                    <a:pt x="0" y="19"/>
                  </a:lnTo>
                  <a:lnTo>
                    <a:pt x="0" y="1583"/>
                  </a:lnTo>
                  <a:lnTo>
                    <a:pt x="19" y="162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72"/>
            <p:cNvSpPr/>
            <p:nvPr/>
          </p:nvSpPr>
          <p:spPr>
            <a:xfrm>
              <a:off x="2850125" y="2930300"/>
              <a:ext cx="975" cy="41425"/>
            </a:xfrm>
            <a:custGeom>
              <a:avLst/>
              <a:gdLst/>
              <a:ahLst/>
              <a:cxnLst/>
              <a:rect l="l" t="t" r="r" b="b"/>
              <a:pathLst>
                <a:path w="39" h="1657" extrusionOk="0">
                  <a:moveTo>
                    <a:pt x="38" y="0"/>
                  </a:moveTo>
                  <a:lnTo>
                    <a:pt x="1" y="19"/>
                  </a:lnTo>
                  <a:lnTo>
                    <a:pt x="1" y="1638"/>
                  </a:lnTo>
                  <a:lnTo>
                    <a:pt x="38" y="1656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72"/>
            <p:cNvSpPr/>
            <p:nvPr/>
          </p:nvSpPr>
          <p:spPr>
            <a:xfrm>
              <a:off x="2851075" y="2929825"/>
              <a:ext cx="475" cy="42375"/>
            </a:xfrm>
            <a:custGeom>
              <a:avLst/>
              <a:gdLst/>
              <a:ahLst/>
              <a:cxnLst/>
              <a:rect l="l" t="t" r="r" b="b"/>
              <a:pathLst>
                <a:path w="19" h="1695" extrusionOk="0">
                  <a:moveTo>
                    <a:pt x="19" y="0"/>
                  </a:moveTo>
                  <a:lnTo>
                    <a:pt x="0" y="19"/>
                  </a:lnTo>
                  <a:lnTo>
                    <a:pt x="0" y="1675"/>
                  </a:lnTo>
                  <a:lnTo>
                    <a:pt x="19" y="169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72"/>
            <p:cNvSpPr/>
            <p:nvPr/>
          </p:nvSpPr>
          <p:spPr>
            <a:xfrm>
              <a:off x="2851525" y="2929350"/>
              <a:ext cx="500" cy="43300"/>
            </a:xfrm>
            <a:custGeom>
              <a:avLst/>
              <a:gdLst/>
              <a:ahLst/>
              <a:cxnLst/>
              <a:rect l="l" t="t" r="r" b="b"/>
              <a:pathLst>
                <a:path w="20" h="1732" extrusionOk="0">
                  <a:moveTo>
                    <a:pt x="19" y="1"/>
                  </a:moveTo>
                  <a:lnTo>
                    <a:pt x="1" y="19"/>
                  </a:lnTo>
                  <a:lnTo>
                    <a:pt x="1" y="1713"/>
                  </a:lnTo>
                  <a:lnTo>
                    <a:pt x="19" y="173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72"/>
            <p:cNvSpPr/>
            <p:nvPr/>
          </p:nvSpPr>
          <p:spPr>
            <a:xfrm>
              <a:off x="2852000" y="2928900"/>
              <a:ext cx="475" cy="44225"/>
            </a:xfrm>
            <a:custGeom>
              <a:avLst/>
              <a:gdLst/>
              <a:ahLst/>
              <a:cxnLst/>
              <a:rect l="l" t="t" r="r" b="b"/>
              <a:pathLst>
                <a:path w="19" h="1769" extrusionOk="0">
                  <a:moveTo>
                    <a:pt x="19" y="0"/>
                  </a:moveTo>
                  <a:lnTo>
                    <a:pt x="0" y="19"/>
                  </a:lnTo>
                  <a:lnTo>
                    <a:pt x="0" y="1750"/>
                  </a:lnTo>
                  <a:lnTo>
                    <a:pt x="19" y="176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72"/>
            <p:cNvSpPr/>
            <p:nvPr/>
          </p:nvSpPr>
          <p:spPr>
            <a:xfrm>
              <a:off x="2852475" y="2927975"/>
              <a:ext cx="475" cy="45600"/>
            </a:xfrm>
            <a:custGeom>
              <a:avLst/>
              <a:gdLst/>
              <a:ahLst/>
              <a:cxnLst/>
              <a:rect l="l" t="t" r="r" b="b"/>
              <a:pathLst>
                <a:path w="19" h="1824" extrusionOk="0">
                  <a:moveTo>
                    <a:pt x="19" y="0"/>
                  </a:moveTo>
                  <a:lnTo>
                    <a:pt x="0" y="37"/>
                  </a:lnTo>
                  <a:lnTo>
                    <a:pt x="0" y="1805"/>
                  </a:lnTo>
                  <a:lnTo>
                    <a:pt x="19" y="182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72"/>
            <p:cNvSpPr/>
            <p:nvPr/>
          </p:nvSpPr>
          <p:spPr>
            <a:xfrm>
              <a:off x="2852925" y="2927500"/>
              <a:ext cx="500" cy="47025"/>
            </a:xfrm>
            <a:custGeom>
              <a:avLst/>
              <a:gdLst/>
              <a:ahLst/>
              <a:cxnLst/>
              <a:rect l="l" t="t" r="r" b="b"/>
              <a:pathLst>
                <a:path w="20" h="1881" extrusionOk="0">
                  <a:moveTo>
                    <a:pt x="19" y="0"/>
                  </a:moveTo>
                  <a:lnTo>
                    <a:pt x="1" y="19"/>
                  </a:lnTo>
                  <a:lnTo>
                    <a:pt x="1" y="1843"/>
                  </a:lnTo>
                  <a:lnTo>
                    <a:pt x="19" y="188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72"/>
            <p:cNvSpPr/>
            <p:nvPr/>
          </p:nvSpPr>
          <p:spPr>
            <a:xfrm>
              <a:off x="2853400" y="2927025"/>
              <a:ext cx="950" cy="47950"/>
            </a:xfrm>
            <a:custGeom>
              <a:avLst/>
              <a:gdLst/>
              <a:ahLst/>
              <a:cxnLst/>
              <a:rect l="l" t="t" r="r" b="b"/>
              <a:pathLst>
                <a:path w="38" h="1918" extrusionOk="0">
                  <a:moveTo>
                    <a:pt x="37" y="1"/>
                  </a:moveTo>
                  <a:lnTo>
                    <a:pt x="0" y="19"/>
                  </a:lnTo>
                  <a:lnTo>
                    <a:pt x="0" y="1899"/>
                  </a:lnTo>
                  <a:lnTo>
                    <a:pt x="37" y="1918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72"/>
            <p:cNvSpPr/>
            <p:nvPr/>
          </p:nvSpPr>
          <p:spPr>
            <a:xfrm>
              <a:off x="2854325" y="2926575"/>
              <a:ext cx="500" cy="48875"/>
            </a:xfrm>
            <a:custGeom>
              <a:avLst/>
              <a:gdLst/>
              <a:ahLst/>
              <a:cxnLst/>
              <a:rect l="l" t="t" r="r" b="b"/>
              <a:pathLst>
                <a:path w="20" h="1955" extrusionOk="0">
                  <a:moveTo>
                    <a:pt x="19" y="0"/>
                  </a:moveTo>
                  <a:lnTo>
                    <a:pt x="0" y="19"/>
                  </a:lnTo>
                  <a:lnTo>
                    <a:pt x="0" y="1936"/>
                  </a:lnTo>
                  <a:lnTo>
                    <a:pt x="19" y="195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72"/>
            <p:cNvSpPr/>
            <p:nvPr/>
          </p:nvSpPr>
          <p:spPr>
            <a:xfrm>
              <a:off x="2854800" y="2926100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19" y="1"/>
                  </a:moveTo>
                  <a:lnTo>
                    <a:pt x="0" y="19"/>
                  </a:lnTo>
                  <a:lnTo>
                    <a:pt x="0" y="1973"/>
                  </a:lnTo>
                  <a:lnTo>
                    <a:pt x="19" y="199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72"/>
            <p:cNvSpPr/>
            <p:nvPr/>
          </p:nvSpPr>
          <p:spPr>
            <a:xfrm>
              <a:off x="2855250" y="2925625"/>
              <a:ext cx="500" cy="50750"/>
            </a:xfrm>
            <a:custGeom>
              <a:avLst/>
              <a:gdLst/>
              <a:ahLst/>
              <a:cxnLst/>
              <a:rect l="l" t="t" r="r" b="b"/>
              <a:pathLst>
                <a:path w="20" h="2030" extrusionOk="0">
                  <a:moveTo>
                    <a:pt x="19" y="1"/>
                  </a:moveTo>
                  <a:lnTo>
                    <a:pt x="1" y="20"/>
                  </a:lnTo>
                  <a:lnTo>
                    <a:pt x="1" y="2011"/>
                  </a:lnTo>
                  <a:lnTo>
                    <a:pt x="19" y="203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72"/>
            <p:cNvSpPr/>
            <p:nvPr/>
          </p:nvSpPr>
          <p:spPr>
            <a:xfrm>
              <a:off x="2855725" y="2924700"/>
              <a:ext cx="475" cy="52150"/>
            </a:xfrm>
            <a:custGeom>
              <a:avLst/>
              <a:gdLst/>
              <a:ahLst/>
              <a:cxnLst/>
              <a:rect l="l" t="t" r="r" b="b"/>
              <a:pathLst>
                <a:path w="19" h="2086" extrusionOk="0">
                  <a:moveTo>
                    <a:pt x="19" y="1"/>
                  </a:moveTo>
                  <a:lnTo>
                    <a:pt x="0" y="38"/>
                  </a:lnTo>
                  <a:lnTo>
                    <a:pt x="0" y="2067"/>
                  </a:lnTo>
                  <a:lnTo>
                    <a:pt x="19" y="20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72"/>
            <p:cNvSpPr/>
            <p:nvPr/>
          </p:nvSpPr>
          <p:spPr>
            <a:xfrm>
              <a:off x="2856175" y="2924250"/>
              <a:ext cx="500" cy="53525"/>
            </a:xfrm>
            <a:custGeom>
              <a:avLst/>
              <a:gdLst/>
              <a:ahLst/>
              <a:cxnLst/>
              <a:rect l="l" t="t" r="r" b="b"/>
              <a:pathLst>
                <a:path w="20" h="2141" extrusionOk="0">
                  <a:moveTo>
                    <a:pt x="20" y="0"/>
                  </a:moveTo>
                  <a:lnTo>
                    <a:pt x="1" y="19"/>
                  </a:lnTo>
                  <a:lnTo>
                    <a:pt x="1" y="2103"/>
                  </a:lnTo>
                  <a:lnTo>
                    <a:pt x="20" y="2140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72"/>
            <p:cNvSpPr/>
            <p:nvPr/>
          </p:nvSpPr>
          <p:spPr>
            <a:xfrm>
              <a:off x="2856650" y="2923775"/>
              <a:ext cx="950" cy="54450"/>
            </a:xfrm>
            <a:custGeom>
              <a:avLst/>
              <a:gdLst/>
              <a:ahLst/>
              <a:cxnLst/>
              <a:rect l="l" t="t" r="r" b="b"/>
              <a:pathLst>
                <a:path w="38" h="2178" extrusionOk="0">
                  <a:moveTo>
                    <a:pt x="38" y="1"/>
                  </a:moveTo>
                  <a:lnTo>
                    <a:pt x="1" y="19"/>
                  </a:lnTo>
                  <a:lnTo>
                    <a:pt x="1" y="2159"/>
                  </a:lnTo>
                  <a:lnTo>
                    <a:pt x="38" y="2178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72"/>
            <p:cNvSpPr/>
            <p:nvPr/>
          </p:nvSpPr>
          <p:spPr>
            <a:xfrm>
              <a:off x="2857575" y="2923300"/>
              <a:ext cx="500" cy="55400"/>
            </a:xfrm>
            <a:custGeom>
              <a:avLst/>
              <a:gdLst/>
              <a:ahLst/>
              <a:cxnLst/>
              <a:rect l="l" t="t" r="r" b="b"/>
              <a:pathLst>
                <a:path w="20" h="2216" extrusionOk="0">
                  <a:moveTo>
                    <a:pt x="19" y="1"/>
                  </a:moveTo>
                  <a:lnTo>
                    <a:pt x="1" y="20"/>
                  </a:lnTo>
                  <a:lnTo>
                    <a:pt x="1" y="2197"/>
                  </a:lnTo>
                  <a:lnTo>
                    <a:pt x="19" y="221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72"/>
            <p:cNvSpPr/>
            <p:nvPr/>
          </p:nvSpPr>
          <p:spPr>
            <a:xfrm>
              <a:off x="2858050" y="2922850"/>
              <a:ext cx="475" cy="56325"/>
            </a:xfrm>
            <a:custGeom>
              <a:avLst/>
              <a:gdLst/>
              <a:ahLst/>
              <a:cxnLst/>
              <a:rect l="l" t="t" r="r" b="b"/>
              <a:pathLst>
                <a:path w="19" h="2253" extrusionOk="0">
                  <a:moveTo>
                    <a:pt x="19" y="0"/>
                  </a:moveTo>
                  <a:lnTo>
                    <a:pt x="0" y="19"/>
                  </a:lnTo>
                  <a:lnTo>
                    <a:pt x="0" y="2234"/>
                  </a:lnTo>
                  <a:lnTo>
                    <a:pt x="19" y="225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72"/>
            <p:cNvSpPr/>
            <p:nvPr/>
          </p:nvSpPr>
          <p:spPr>
            <a:xfrm>
              <a:off x="2858500" y="2922375"/>
              <a:ext cx="500" cy="57250"/>
            </a:xfrm>
            <a:custGeom>
              <a:avLst/>
              <a:gdLst/>
              <a:ahLst/>
              <a:cxnLst/>
              <a:rect l="l" t="t" r="r" b="b"/>
              <a:pathLst>
                <a:path w="20" h="2290" extrusionOk="0">
                  <a:moveTo>
                    <a:pt x="20" y="1"/>
                  </a:moveTo>
                  <a:lnTo>
                    <a:pt x="1" y="19"/>
                  </a:lnTo>
                  <a:lnTo>
                    <a:pt x="1" y="2271"/>
                  </a:lnTo>
                  <a:lnTo>
                    <a:pt x="20" y="2290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72"/>
            <p:cNvSpPr/>
            <p:nvPr/>
          </p:nvSpPr>
          <p:spPr>
            <a:xfrm>
              <a:off x="2858975" y="2921925"/>
              <a:ext cx="500" cy="58175"/>
            </a:xfrm>
            <a:custGeom>
              <a:avLst/>
              <a:gdLst/>
              <a:ahLst/>
              <a:cxnLst/>
              <a:rect l="l" t="t" r="r" b="b"/>
              <a:pathLst>
                <a:path w="20" h="2327" extrusionOk="0">
                  <a:moveTo>
                    <a:pt x="19" y="0"/>
                  </a:moveTo>
                  <a:lnTo>
                    <a:pt x="1" y="19"/>
                  </a:lnTo>
                  <a:lnTo>
                    <a:pt x="1" y="2308"/>
                  </a:lnTo>
                  <a:lnTo>
                    <a:pt x="19" y="2326"/>
                  </a:lnTo>
                  <a:lnTo>
                    <a:pt x="19" y="2308"/>
                  </a:lnTo>
                  <a:lnTo>
                    <a:pt x="19" y="19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72"/>
            <p:cNvSpPr/>
            <p:nvPr/>
          </p:nvSpPr>
          <p:spPr>
            <a:xfrm>
              <a:off x="2859450" y="2922375"/>
              <a:ext cx="475" cy="57250"/>
            </a:xfrm>
            <a:custGeom>
              <a:avLst/>
              <a:gdLst/>
              <a:ahLst/>
              <a:cxnLst/>
              <a:rect l="l" t="t" r="r" b="b"/>
              <a:pathLst>
                <a:path w="19" h="2290" extrusionOk="0">
                  <a:moveTo>
                    <a:pt x="0" y="1"/>
                  </a:moveTo>
                  <a:lnTo>
                    <a:pt x="0" y="2290"/>
                  </a:lnTo>
                  <a:lnTo>
                    <a:pt x="19" y="2271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72"/>
            <p:cNvSpPr/>
            <p:nvPr/>
          </p:nvSpPr>
          <p:spPr>
            <a:xfrm>
              <a:off x="2859900" y="2922850"/>
              <a:ext cx="950" cy="56325"/>
            </a:xfrm>
            <a:custGeom>
              <a:avLst/>
              <a:gdLst/>
              <a:ahLst/>
              <a:cxnLst/>
              <a:rect l="l" t="t" r="r" b="b"/>
              <a:pathLst>
                <a:path w="38" h="2253" extrusionOk="0">
                  <a:moveTo>
                    <a:pt x="1" y="0"/>
                  </a:moveTo>
                  <a:lnTo>
                    <a:pt x="1" y="2252"/>
                  </a:lnTo>
                  <a:lnTo>
                    <a:pt x="38" y="2234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72"/>
            <p:cNvSpPr/>
            <p:nvPr/>
          </p:nvSpPr>
          <p:spPr>
            <a:xfrm>
              <a:off x="2860850" y="2923300"/>
              <a:ext cx="475" cy="55400"/>
            </a:xfrm>
            <a:custGeom>
              <a:avLst/>
              <a:gdLst/>
              <a:ahLst/>
              <a:cxnLst/>
              <a:rect l="l" t="t" r="r" b="b"/>
              <a:pathLst>
                <a:path w="19" h="2216" extrusionOk="0">
                  <a:moveTo>
                    <a:pt x="0" y="1"/>
                  </a:moveTo>
                  <a:lnTo>
                    <a:pt x="0" y="2216"/>
                  </a:lnTo>
                  <a:lnTo>
                    <a:pt x="19" y="2197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72"/>
            <p:cNvSpPr/>
            <p:nvPr/>
          </p:nvSpPr>
          <p:spPr>
            <a:xfrm>
              <a:off x="2861300" y="2923775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" y="1"/>
                  </a:moveTo>
                  <a:lnTo>
                    <a:pt x="1" y="2178"/>
                  </a:lnTo>
                  <a:lnTo>
                    <a:pt x="19" y="215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72"/>
            <p:cNvSpPr/>
            <p:nvPr/>
          </p:nvSpPr>
          <p:spPr>
            <a:xfrm>
              <a:off x="2861775" y="2924250"/>
              <a:ext cx="475" cy="53525"/>
            </a:xfrm>
            <a:custGeom>
              <a:avLst/>
              <a:gdLst/>
              <a:ahLst/>
              <a:cxnLst/>
              <a:rect l="l" t="t" r="r" b="b"/>
              <a:pathLst>
                <a:path w="19" h="2141" extrusionOk="0">
                  <a:moveTo>
                    <a:pt x="0" y="0"/>
                  </a:moveTo>
                  <a:lnTo>
                    <a:pt x="0" y="2140"/>
                  </a:lnTo>
                  <a:lnTo>
                    <a:pt x="19" y="210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72"/>
            <p:cNvSpPr/>
            <p:nvPr/>
          </p:nvSpPr>
          <p:spPr>
            <a:xfrm>
              <a:off x="2862225" y="2924700"/>
              <a:ext cx="500" cy="52150"/>
            </a:xfrm>
            <a:custGeom>
              <a:avLst/>
              <a:gdLst/>
              <a:ahLst/>
              <a:cxnLst/>
              <a:rect l="l" t="t" r="r" b="b"/>
              <a:pathLst>
                <a:path w="20" h="2086" extrusionOk="0">
                  <a:moveTo>
                    <a:pt x="1" y="1"/>
                  </a:moveTo>
                  <a:lnTo>
                    <a:pt x="1" y="2085"/>
                  </a:lnTo>
                  <a:lnTo>
                    <a:pt x="19" y="2067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72"/>
            <p:cNvSpPr/>
            <p:nvPr/>
          </p:nvSpPr>
          <p:spPr>
            <a:xfrm>
              <a:off x="2862700" y="2925625"/>
              <a:ext cx="950" cy="50750"/>
            </a:xfrm>
            <a:custGeom>
              <a:avLst/>
              <a:gdLst/>
              <a:ahLst/>
              <a:cxnLst/>
              <a:rect l="l" t="t" r="r" b="b"/>
              <a:pathLst>
                <a:path w="38" h="2030" extrusionOk="0">
                  <a:moveTo>
                    <a:pt x="0" y="1"/>
                  </a:moveTo>
                  <a:lnTo>
                    <a:pt x="0" y="2030"/>
                  </a:lnTo>
                  <a:lnTo>
                    <a:pt x="38" y="2011"/>
                  </a:lnTo>
                  <a:lnTo>
                    <a:pt x="38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72"/>
            <p:cNvSpPr/>
            <p:nvPr/>
          </p:nvSpPr>
          <p:spPr>
            <a:xfrm>
              <a:off x="2863625" y="2926100"/>
              <a:ext cx="500" cy="49800"/>
            </a:xfrm>
            <a:custGeom>
              <a:avLst/>
              <a:gdLst/>
              <a:ahLst/>
              <a:cxnLst/>
              <a:rect l="l" t="t" r="r" b="b"/>
              <a:pathLst>
                <a:path w="20" h="1992" extrusionOk="0">
                  <a:moveTo>
                    <a:pt x="1" y="1"/>
                  </a:moveTo>
                  <a:lnTo>
                    <a:pt x="1" y="1992"/>
                  </a:lnTo>
                  <a:lnTo>
                    <a:pt x="19" y="197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72"/>
            <p:cNvSpPr/>
            <p:nvPr/>
          </p:nvSpPr>
          <p:spPr>
            <a:xfrm>
              <a:off x="2864100" y="2926575"/>
              <a:ext cx="475" cy="48875"/>
            </a:xfrm>
            <a:custGeom>
              <a:avLst/>
              <a:gdLst/>
              <a:ahLst/>
              <a:cxnLst/>
              <a:rect l="l" t="t" r="r" b="b"/>
              <a:pathLst>
                <a:path w="19" h="1955" extrusionOk="0">
                  <a:moveTo>
                    <a:pt x="0" y="0"/>
                  </a:moveTo>
                  <a:lnTo>
                    <a:pt x="0" y="1954"/>
                  </a:lnTo>
                  <a:lnTo>
                    <a:pt x="19" y="193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72"/>
            <p:cNvSpPr/>
            <p:nvPr/>
          </p:nvSpPr>
          <p:spPr>
            <a:xfrm>
              <a:off x="2864550" y="2927025"/>
              <a:ext cx="500" cy="47950"/>
            </a:xfrm>
            <a:custGeom>
              <a:avLst/>
              <a:gdLst/>
              <a:ahLst/>
              <a:cxnLst/>
              <a:rect l="l" t="t" r="r" b="b"/>
              <a:pathLst>
                <a:path w="20" h="1918" extrusionOk="0">
                  <a:moveTo>
                    <a:pt x="1" y="1"/>
                  </a:moveTo>
                  <a:lnTo>
                    <a:pt x="1" y="1918"/>
                  </a:lnTo>
                  <a:lnTo>
                    <a:pt x="19" y="189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72"/>
            <p:cNvSpPr/>
            <p:nvPr/>
          </p:nvSpPr>
          <p:spPr>
            <a:xfrm>
              <a:off x="2865025" y="2927500"/>
              <a:ext cx="500" cy="47025"/>
            </a:xfrm>
            <a:custGeom>
              <a:avLst/>
              <a:gdLst/>
              <a:ahLst/>
              <a:cxnLst/>
              <a:rect l="l" t="t" r="r" b="b"/>
              <a:pathLst>
                <a:path w="20" h="1881" extrusionOk="0">
                  <a:moveTo>
                    <a:pt x="0" y="0"/>
                  </a:moveTo>
                  <a:lnTo>
                    <a:pt x="0" y="1880"/>
                  </a:lnTo>
                  <a:lnTo>
                    <a:pt x="19" y="184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72"/>
            <p:cNvSpPr/>
            <p:nvPr/>
          </p:nvSpPr>
          <p:spPr>
            <a:xfrm>
              <a:off x="2865500" y="2927975"/>
              <a:ext cx="475" cy="45600"/>
            </a:xfrm>
            <a:custGeom>
              <a:avLst/>
              <a:gdLst/>
              <a:ahLst/>
              <a:cxnLst/>
              <a:rect l="l" t="t" r="r" b="b"/>
              <a:pathLst>
                <a:path w="19" h="1824" extrusionOk="0">
                  <a:moveTo>
                    <a:pt x="0" y="0"/>
                  </a:moveTo>
                  <a:lnTo>
                    <a:pt x="0" y="1824"/>
                  </a:lnTo>
                  <a:lnTo>
                    <a:pt x="19" y="1805"/>
                  </a:lnTo>
                  <a:lnTo>
                    <a:pt x="19" y="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72"/>
            <p:cNvSpPr/>
            <p:nvPr/>
          </p:nvSpPr>
          <p:spPr>
            <a:xfrm>
              <a:off x="2865950" y="2928900"/>
              <a:ext cx="950" cy="44225"/>
            </a:xfrm>
            <a:custGeom>
              <a:avLst/>
              <a:gdLst/>
              <a:ahLst/>
              <a:cxnLst/>
              <a:rect l="l" t="t" r="r" b="b"/>
              <a:pathLst>
                <a:path w="38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38" y="1750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72"/>
            <p:cNvSpPr/>
            <p:nvPr/>
          </p:nvSpPr>
          <p:spPr>
            <a:xfrm>
              <a:off x="2866875" y="2929350"/>
              <a:ext cx="500" cy="43300"/>
            </a:xfrm>
            <a:custGeom>
              <a:avLst/>
              <a:gdLst/>
              <a:ahLst/>
              <a:cxnLst/>
              <a:rect l="l" t="t" r="r" b="b"/>
              <a:pathLst>
                <a:path w="20" h="1732" extrusionOk="0">
                  <a:moveTo>
                    <a:pt x="1" y="1"/>
                  </a:moveTo>
                  <a:lnTo>
                    <a:pt x="1" y="1732"/>
                  </a:lnTo>
                  <a:lnTo>
                    <a:pt x="20" y="1713"/>
                  </a:lnTo>
                  <a:lnTo>
                    <a:pt x="20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72"/>
            <p:cNvSpPr/>
            <p:nvPr/>
          </p:nvSpPr>
          <p:spPr>
            <a:xfrm>
              <a:off x="2867350" y="2929825"/>
              <a:ext cx="500" cy="42375"/>
            </a:xfrm>
            <a:custGeom>
              <a:avLst/>
              <a:gdLst/>
              <a:ahLst/>
              <a:cxnLst/>
              <a:rect l="l" t="t" r="r" b="b"/>
              <a:pathLst>
                <a:path w="20" h="1695" extrusionOk="0">
                  <a:moveTo>
                    <a:pt x="1" y="0"/>
                  </a:moveTo>
                  <a:lnTo>
                    <a:pt x="1" y="1694"/>
                  </a:lnTo>
                  <a:lnTo>
                    <a:pt x="19" y="167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72"/>
            <p:cNvSpPr/>
            <p:nvPr/>
          </p:nvSpPr>
          <p:spPr>
            <a:xfrm>
              <a:off x="2867825" y="2930300"/>
              <a:ext cx="475" cy="41425"/>
            </a:xfrm>
            <a:custGeom>
              <a:avLst/>
              <a:gdLst/>
              <a:ahLst/>
              <a:cxnLst/>
              <a:rect l="l" t="t" r="r" b="b"/>
              <a:pathLst>
                <a:path w="19" h="1657" extrusionOk="0">
                  <a:moveTo>
                    <a:pt x="0" y="0"/>
                  </a:moveTo>
                  <a:lnTo>
                    <a:pt x="0" y="1656"/>
                  </a:lnTo>
                  <a:lnTo>
                    <a:pt x="19" y="1638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72"/>
            <p:cNvSpPr/>
            <p:nvPr/>
          </p:nvSpPr>
          <p:spPr>
            <a:xfrm>
              <a:off x="2868275" y="2930750"/>
              <a:ext cx="500" cy="40500"/>
            </a:xfrm>
            <a:custGeom>
              <a:avLst/>
              <a:gdLst/>
              <a:ahLst/>
              <a:cxnLst/>
              <a:rect l="l" t="t" r="r" b="b"/>
              <a:pathLst>
                <a:path w="20" h="1620" extrusionOk="0">
                  <a:moveTo>
                    <a:pt x="1" y="1"/>
                  </a:moveTo>
                  <a:lnTo>
                    <a:pt x="1" y="1620"/>
                  </a:lnTo>
                  <a:lnTo>
                    <a:pt x="19" y="158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72"/>
            <p:cNvSpPr/>
            <p:nvPr/>
          </p:nvSpPr>
          <p:spPr>
            <a:xfrm>
              <a:off x="2868750" y="2931225"/>
              <a:ext cx="475" cy="39100"/>
            </a:xfrm>
            <a:custGeom>
              <a:avLst/>
              <a:gdLst/>
              <a:ahLst/>
              <a:cxnLst/>
              <a:rect l="l" t="t" r="r" b="b"/>
              <a:pathLst>
                <a:path w="19" h="1564" extrusionOk="0">
                  <a:moveTo>
                    <a:pt x="0" y="0"/>
                  </a:moveTo>
                  <a:lnTo>
                    <a:pt x="0" y="1564"/>
                  </a:lnTo>
                  <a:lnTo>
                    <a:pt x="19" y="1545"/>
                  </a:lnTo>
                  <a:lnTo>
                    <a:pt x="19" y="3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72"/>
            <p:cNvSpPr/>
            <p:nvPr/>
          </p:nvSpPr>
          <p:spPr>
            <a:xfrm>
              <a:off x="2869200" y="2932150"/>
              <a:ext cx="975" cy="37700"/>
            </a:xfrm>
            <a:custGeom>
              <a:avLst/>
              <a:gdLst/>
              <a:ahLst/>
              <a:cxnLst/>
              <a:rect l="l" t="t" r="r" b="b"/>
              <a:pathLst>
                <a:path w="39" h="1508" extrusionOk="0">
                  <a:moveTo>
                    <a:pt x="1" y="1"/>
                  </a:moveTo>
                  <a:lnTo>
                    <a:pt x="1" y="1508"/>
                  </a:lnTo>
                  <a:lnTo>
                    <a:pt x="38" y="1489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72"/>
            <p:cNvSpPr/>
            <p:nvPr/>
          </p:nvSpPr>
          <p:spPr>
            <a:xfrm>
              <a:off x="2870150" y="2932625"/>
              <a:ext cx="475" cy="36775"/>
            </a:xfrm>
            <a:custGeom>
              <a:avLst/>
              <a:gdLst/>
              <a:ahLst/>
              <a:cxnLst/>
              <a:rect l="l" t="t" r="r" b="b"/>
              <a:pathLst>
                <a:path w="19" h="1471" extrusionOk="0">
                  <a:moveTo>
                    <a:pt x="0" y="0"/>
                  </a:moveTo>
                  <a:lnTo>
                    <a:pt x="0" y="1470"/>
                  </a:lnTo>
                  <a:lnTo>
                    <a:pt x="19" y="145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72"/>
            <p:cNvSpPr/>
            <p:nvPr/>
          </p:nvSpPr>
          <p:spPr>
            <a:xfrm>
              <a:off x="2870600" y="2933075"/>
              <a:ext cx="500" cy="35850"/>
            </a:xfrm>
            <a:custGeom>
              <a:avLst/>
              <a:gdLst/>
              <a:ahLst/>
              <a:cxnLst/>
              <a:rect l="l" t="t" r="r" b="b"/>
              <a:pathLst>
                <a:path w="20" h="1434" extrusionOk="0">
                  <a:moveTo>
                    <a:pt x="1" y="1"/>
                  </a:moveTo>
                  <a:lnTo>
                    <a:pt x="1" y="1434"/>
                  </a:lnTo>
                  <a:lnTo>
                    <a:pt x="19" y="1415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72"/>
            <p:cNvSpPr/>
            <p:nvPr/>
          </p:nvSpPr>
          <p:spPr>
            <a:xfrm>
              <a:off x="2871075" y="2933550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0" y="0"/>
                  </a:moveTo>
                  <a:lnTo>
                    <a:pt x="0" y="1396"/>
                  </a:lnTo>
                  <a:lnTo>
                    <a:pt x="19" y="1378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72"/>
            <p:cNvSpPr/>
            <p:nvPr/>
          </p:nvSpPr>
          <p:spPr>
            <a:xfrm>
              <a:off x="2871550" y="2934000"/>
              <a:ext cx="475" cy="34000"/>
            </a:xfrm>
            <a:custGeom>
              <a:avLst/>
              <a:gdLst/>
              <a:ahLst/>
              <a:cxnLst/>
              <a:rect l="l" t="t" r="r" b="b"/>
              <a:pathLst>
                <a:path w="19" h="1360" extrusionOk="0">
                  <a:moveTo>
                    <a:pt x="0" y="1"/>
                  </a:moveTo>
                  <a:lnTo>
                    <a:pt x="0" y="1360"/>
                  </a:lnTo>
                  <a:lnTo>
                    <a:pt x="19" y="1322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72"/>
            <p:cNvSpPr/>
            <p:nvPr/>
          </p:nvSpPr>
          <p:spPr>
            <a:xfrm>
              <a:off x="2872000" y="2934475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" y="1"/>
                  </a:moveTo>
                  <a:lnTo>
                    <a:pt x="1" y="1303"/>
                  </a:lnTo>
                  <a:lnTo>
                    <a:pt x="19" y="1285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72"/>
            <p:cNvSpPr/>
            <p:nvPr/>
          </p:nvSpPr>
          <p:spPr>
            <a:xfrm>
              <a:off x="2872475" y="2935400"/>
              <a:ext cx="950" cy="31200"/>
            </a:xfrm>
            <a:custGeom>
              <a:avLst/>
              <a:gdLst/>
              <a:ahLst/>
              <a:cxnLst/>
              <a:rect l="l" t="t" r="r" b="b"/>
              <a:pathLst>
                <a:path w="38" h="1248" extrusionOk="0">
                  <a:moveTo>
                    <a:pt x="0" y="1"/>
                  </a:moveTo>
                  <a:lnTo>
                    <a:pt x="0" y="1248"/>
                  </a:lnTo>
                  <a:lnTo>
                    <a:pt x="37" y="1229"/>
                  </a:lnTo>
                  <a:lnTo>
                    <a:pt x="37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72"/>
            <p:cNvSpPr/>
            <p:nvPr/>
          </p:nvSpPr>
          <p:spPr>
            <a:xfrm>
              <a:off x="2873400" y="2935875"/>
              <a:ext cx="500" cy="30275"/>
            </a:xfrm>
            <a:custGeom>
              <a:avLst/>
              <a:gdLst/>
              <a:ahLst/>
              <a:cxnLst/>
              <a:rect l="l" t="t" r="r" b="b"/>
              <a:pathLst>
                <a:path w="20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9" y="119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72"/>
            <p:cNvSpPr/>
            <p:nvPr/>
          </p:nvSpPr>
          <p:spPr>
            <a:xfrm>
              <a:off x="2873875" y="2936350"/>
              <a:ext cx="475" cy="29325"/>
            </a:xfrm>
            <a:custGeom>
              <a:avLst/>
              <a:gdLst/>
              <a:ahLst/>
              <a:cxnLst/>
              <a:rect l="l" t="t" r="r" b="b"/>
              <a:pathLst>
                <a:path w="19" h="1173" extrusionOk="0">
                  <a:moveTo>
                    <a:pt x="0" y="0"/>
                  </a:moveTo>
                  <a:lnTo>
                    <a:pt x="0" y="1173"/>
                  </a:lnTo>
                  <a:lnTo>
                    <a:pt x="19" y="1154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72"/>
            <p:cNvSpPr/>
            <p:nvPr/>
          </p:nvSpPr>
          <p:spPr>
            <a:xfrm>
              <a:off x="2874325" y="2936800"/>
              <a:ext cx="500" cy="28400"/>
            </a:xfrm>
            <a:custGeom>
              <a:avLst/>
              <a:gdLst/>
              <a:ahLst/>
              <a:cxnLst/>
              <a:rect l="l" t="t" r="r" b="b"/>
              <a:pathLst>
                <a:path w="20" h="1136" extrusionOk="0">
                  <a:moveTo>
                    <a:pt x="1" y="1"/>
                  </a:moveTo>
                  <a:lnTo>
                    <a:pt x="1" y="1136"/>
                  </a:lnTo>
                  <a:lnTo>
                    <a:pt x="19" y="1117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72"/>
            <p:cNvSpPr/>
            <p:nvPr/>
          </p:nvSpPr>
          <p:spPr>
            <a:xfrm>
              <a:off x="2874800" y="2937275"/>
              <a:ext cx="475" cy="27475"/>
            </a:xfrm>
            <a:custGeom>
              <a:avLst/>
              <a:gdLst/>
              <a:ahLst/>
              <a:cxnLst/>
              <a:rect l="l" t="t" r="r" b="b"/>
              <a:pathLst>
                <a:path w="19" h="1099" extrusionOk="0">
                  <a:moveTo>
                    <a:pt x="0" y="0"/>
                  </a:moveTo>
                  <a:lnTo>
                    <a:pt x="0" y="1098"/>
                  </a:lnTo>
                  <a:lnTo>
                    <a:pt x="19" y="1061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72"/>
            <p:cNvSpPr/>
            <p:nvPr/>
          </p:nvSpPr>
          <p:spPr>
            <a:xfrm>
              <a:off x="2875250" y="2937725"/>
              <a:ext cx="500" cy="26100"/>
            </a:xfrm>
            <a:custGeom>
              <a:avLst/>
              <a:gdLst/>
              <a:ahLst/>
              <a:cxnLst/>
              <a:rect l="l" t="t" r="r" b="b"/>
              <a:pathLst>
                <a:path w="20" h="1044" extrusionOk="0">
                  <a:moveTo>
                    <a:pt x="1" y="1"/>
                  </a:moveTo>
                  <a:lnTo>
                    <a:pt x="1" y="1043"/>
                  </a:lnTo>
                  <a:lnTo>
                    <a:pt x="20" y="1024"/>
                  </a:lnTo>
                  <a:lnTo>
                    <a:pt x="20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72"/>
            <p:cNvSpPr/>
            <p:nvPr/>
          </p:nvSpPr>
          <p:spPr>
            <a:xfrm>
              <a:off x="2875725" y="2938675"/>
              <a:ext cx="950" cy="24675"/>
            </a:xfrm>
            <a:custGeom>
              <a:avLst/>
              <a:gdLst/>
              <a:ahLst/>
              <a:cxnLst/>
              <a:rect l="l" t="t" r="r" b="b"/>
              <a:pathLst>
                <a:path w="38" h="987" extrusionOk="0">
                  <a:moveTo>
                    <a:pt x="1" y="0"/>
                  </a:moveTo>
                  <a:lnTo>
                    <a:pt x="1" y="986"/>
                  </a:lnTo>
                  <a:lnTo>
                    <a:pt x="38" y="968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72"/>
            <p:cNvSpPr/>
            <p:nvPr/>
          </p:nvSpPr>
          <p:spPr>
            <a:xfrm>
              <a:off x="2876650" y="2939125"/>
              <a:ext cx="500" cy="23750"/>
            </a:xfrm>
            <a:custGeom>
              <a:avLst/>
              <a:gdLst/>
              <a:ahLst/>
              <a:cxnLst/>
              <a:rect l="l" t="t" r="r" b="b"/>
              <a:pathLst>
                <a:path w="20" h="950" extrusionOk="0">
                  <a:moveTo>
                    <a:pt x="1" y="1"/>
                  </a:moveTo>
                  <a:lnTo>
                    <a:pt x="1" y="950"/>
                  </a:lnTo>
                  <a:lnTo>
                    <a:pt x="19" y="93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72"/>
            <p:cNvSpPr/>
            <p:nvPr/>
          </p:nvSpPr>
          <p:spPr>
            <a:xfrm>
              <a:off x="2877125" y="2939600"/>
              <a:ext cx="475" cy="22825"/>
            </a:xfrm>
            <a:custGeom>
              <a:avLst/>
              <a:gdLst/>
              <a:ahLst/>
              <a:cxnLst/>
              <a:rect l="l" t="t" r="r" b="b"/>
              <a:pathLst>
                <a:path w="19" h="913" extrusionOk="0">
                  <a:moveTo>
                    <a:pt x="0" y="0"/>
                  </a:moveTo>
                  <a:lnTo>
                    <a:pt x="0" y="912"/>
                  </a:lnTo>
                  <a:lnTo>
                    <a:pt x="19" y="894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72"/>
            <p:cNvSpPr/>
            <p:nvPr/>
          </p:nvSpPr>
          <p:spPr>
            <a:xfrm>
              <a:off x="2877575" y="2940050"/>
              <a:ext cx="500" cy="21900"/>
            </a:xfrm>
            <a:custGeom>
              <a:avLst/>
              <a:gdLst/>
              <a:ahLst/>
              <a:cxnLst/>
              <a:rect l="l" t="t" r="r" b="b"/>
              <a:pathLst>
                <a:path w="20" h="876" extrusionOk="0">
                  <a:moveTo>
                    <a:pt x="1" y="1"/>
                  </a:moveTo>
                  <a:lnTo>
                    <a:pt x="1" y="876"/>
                  </a:lnTo>
                  <a:lnTo>
                    <a:pt x="20" y="857"/>
                  </a:lnTo>
                  <a:lnTo>
                    <a:pt x="20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72"/>
            <p:cNvSpPr/>
            <p:nvPr/>
          </p:nvSpPr>
          <p:spPr>
            <a:xfrm>
              <a:off x="2878050" y="2940525"/>
              <a:ext cx="500" cy="20950"/>
            </a:xfrm>
            <a:custGeom>
              <a:avLst/>
              <a:gdLst/>
              <a:ahLst/>
              <a:cxnLst/>
              <a:rect l="l" t="t" r="r" b="b"/>
              <a:pathLst>
                <a:path w="20" h="838" extrusionOk="0">
                  <a:moveTo>
                    <a:pt x="1" y="1"/>
                  </a:moveTo>
                  <a:lnTo>
                    <a:pt x="1" y="838"/>
                  </a:lnTo>
                  <a:lnTo>
                    <a:pt x="19" y="80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72"/>
            <p:cNvSpPr/>
            <p:nvPr/>
          </p:nvSpPr>
          <p:spPr>
            <a:xfrm>
              <a:off x="2878525" y="2941000"/>
              <a:ext cx="475" cy="19550"/>
            </a:xfrm>
            <a:custGeom>
              <a:avLst/>
              <a:gdLst/>
              <a:ahLst/>
              <a:cxnLst/>
              <a:rect l="l" t="t" r="r" b="b"/>
              <a:pathLst>
                <a:path w="19" h="782" extrusionOk="0">
                  <a:moveTo>
                    <a:pt x="0" y="0"/>
                  </a:moveTo>
                  <a:lnTo>
                    <a:pt x="0" y="782"/>
                  </a:lnTo>
                  <a:lnTo>
                    <a:pt x="19" y="763"/>
                  </a:lnTo>
                  <a:lnTo>
                    <a:pt x="19" y="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72"/>
            <p:cNvSpPr/>
            <p:nvPr/>
          </p:nvSpPr>
          <p:spPr>
            <a:xfrm>
              <a:off x="2878975" y="2941925"/>
              <a:ext cx="975" cy="18175"/>
            </a:xfrm>
            <a:custGeom>
              <a:avLst/>
              <a:gdLst/>
              <a:ahLst/>
              <a:cxnLst/>
              <a:rect l="l" t="t" r="r" b="b"/>
              <a:pathLst>
                <a:path w="39" h="727" extrusionOk="0">
                  <a:moveTo>
                    <a:pt x="1" y="0"/>
                  </a:moveTo>
                  <a:lnTo>
                    <a:pt x="1" y="726"/>
                  </a:lnTo>
                  <a:lnTo>
                    <a:pt x="38" y="708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72"/>
            <p:cNvSpPr/>
            <p:nvPr/>
          </p:nvSpPr>
          <p:spPr>
            <a:xfrm>
              <a:off x="2879925" y="2942375"/>
              <a:ext cx="475" cy="17250"/>
            </a:xfrm>
            <a:custGeom>
              <a:avLst/>
              <a:gdLst/>
              <a:ahLst/>
              <a:cxnLst/>
              <a:rect l="l" t="t" r="r" b="b"/>
              <a:pathLst>
                <a:path w="19" h="690" extrusionOk="0">
                  <a:moveTo>
                    <a:pt x="0" y="1"/>
                  </a:moveTo>
                  <a:lnTo>
                    <a:pt x="0" y="690"/>
                  </a:lnTo>
                  <a:lnTo>
                    <a:pt x="19" y="671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72"/>
            <p:cNvSpPr/>
            <p:nvPr/>
          </p:nvSpPr>
          <p:spPr>
            <a:xfrm>
              <a:off x="2880375" y="2942850"/>
              <a:ext cx="500" cy="16300"/>
            </a:xfrm>
            <a:custGeom>
              <a:avLst/>
              <a:gdLst/>
              <a:ahLst/>
              <a:cxnLst/>
              <a:rect l="l" t="t" r="r" b="b"/>
              <a:pathLst>
                <a:path w="20" h="652" extrusionOk="0">
                  <a:moveTo>
                    <a:pt x="1" y="1"/>
                  </a:moveTo>
                  <a:lnTo>
                    <a:pt x="1" y="652"/>
                  </a:lnTo>
                  <a:lnTo>
                    <a:pt x="19" y="63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72"/>
            <p:cNvSpPr/>
            <p:nvPr/>
          </p:nvSpPr>
          <p:spPr>
            <a:xfrm>
              <a:off x="2880850" y="2943325"/>
              <a:ext cx="475" cy="15375"/>
            </a:xfrm>
            <a:custGeom>
              <a:avLst/>
              <a:gdLst/>
              <a:ahLst/>
              <a:cxnLst/>
              <a:rect l="l" t="t" r="r" b="b"/>
              <a:pathLst>
                <a:path w="19" h="615" extrusionOk="0">
                  <a:moveTo>
                    <a:pt x="0" y="0"/>
                  </a:moveTo>
                  <a:lnTo>
                    <a:pt x="0" y="614"/>
                  </a:lnTo>
                  <a:lnTo>
                    <a:pt x="19" y="59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72"/>
            <p:cNvSpPr/>
            <p:nvPr/>
          </p:nvSpPr>
          <p:spPr>
            <a:xfrm>
              <a:off x="2881300" y="2943775"/>
              <a:ext cx="500" cy="14450"/>
            </a:xfrm>
            <a:custGeom>
              <a:avLst/>
              <a:gdLst/>
              <a:ahLst/>
              <a:cxnLst/>
              <a:rect l="l" t="t" r="r" b="b"/>
              <a:pathLst>
                <a:path w="20" h="578" extrusionOk="0">
                  <a:moveTo>
                    <a:pt x="1" y="1"/>
                  </a:moveTo>
                  <a:lnTo>
                    <a:pt x="1" y="578"/>
                  </a:lnTo>
                  <a:lnTo>
                    <a:pt x="19" y="54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72"/>
            <p:cNvSpPr/>
            <p:nvPr/>
          </p:nvSpPr>
          <p:spPr>
            <a:xfrm>
              <a:off x="2881775" y="2944250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0" y="0"/>
                  </a:moveTo>
                  <a:lnTo>
                    <a:pt x="0" y="522"/>
                  </a:lnTo>
                  <a:lnTo>
                    <a:pt x="19" y="503"/>
                  </a:lnTo>
                  <a:lnTo>
                    <a:pt x="19" y="3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72"/>
            <p:cNvSpPr/>
            <p:nvPr/>
          </p:nvSpPr>
          <p:spPr>
            <a:xfrm>
              <a:off x="2882250" y="2945175"/>
              <a:ext cx="950" cy="11650"/>
            </a:xfrm>
            <a:custGeom>
              <a:avLst/>
              <a:gdLst/>
              <a:ahLst/>
              <a:cxnLst/>
              <a:rect l="l" t="t" r="r" b="b"/>
              <a:pathLst>
                <a:path w="38" h="466" extrusionOk="0">
                  <a:moveTo>
                    <a:pt x="0" y="1"/>
                  </a:moveTo>
                  <a:lnTo>
                    <a:pt x="0" y="466"/>
                  </a:lnTo>
                  <a:lnTo>
                    <a:pt x="37" y="447"/>
                  </a:lnTo>
                  <a:lnTo>
                    <a:pt x="37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72"/>
            <p:cNvSpPr/>
            <p:nvPr/>
          </p:nvSpPr>
          <p:spPr>
            <a:xfrm>
              <a:off x="2883175" y="2945650"/>
              <a:ext cx="475" cy="10725"/>
            </a:xfrm>
            <a:custGeom>
              <a:avLst/>
              <a:gdLst/>
              <a:ahLst/>
              <a:cxnLst/>
              <a:rect l="l" t="t" r="r" b="b"/>
              <a:pathLst>
                <a:path w="19" h="429" extrusionOk="0">
                  <a:moveTo>
                    <a:pt x="0" y="0"/>
                  </a:moveTo>
                  <a:lnTo>
                    <a:pt x="0" y="428"/>
                  </a:lnTo>
                  <a:lnTo>
                    <a:pt x="19" y="410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72"/>
            <p:cNvSpPr/>
            <p:nvPr/>
          </p:nvSpPr>
          <p:spPr>
            <a:xfrm>
              <a:off x="2883625" y="2946100"/>
              <a:ext cx="500" cy="9800"/>
            </a:xfrm>
            <a:custGeom>
              <a:avLst/>
              <a:gdLst/>
              <a:ahLst/>
              <a:cxnLst/>
              <a:rect l="l" t="t" r="r" b="b"/>
              <a:pathLst>
                <a:path w="20" h="392" extrusionOk="0">
                  <a:moveTo>
                    <a:pt x="1" y="1"/>
                  </a:moveTo>
                  <a:lnTo>
                    <a:pt x="1" y="392"/>
                  </a:lnTo>
                  <a:lnTo>
                    <a:pt x="20" y="373"/>
                  </a:lnTo>
                  <a:lnTo>
                    <a:pt x="20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72"/>
            <p:cNvSpPr/>
            <p:nvPr/>
          </p:nvSpPr>
          <p:spPr>
            <a:xfrm>
              <a:off x="2884100" y="2946575"/>
              <a:ext cx="500" cy="8875"/>
            </a:xfrm>
            <a:custGeom>
              <a:avLst/>
              <a:gdLst/>
              <a:ahLst/>
              <a:cxnLst/>
              <a:rect l="l" t="t" r="r" b="b"/>
              <a:pathLst>
                <a:path w="20" h="355" extrusionOk="0">
                  <a:moveTo>
                    <a:pt x="1" y="0"/>
                  </a:moveTo>
                  <a:lnTo>
                    <a:pt x="1" y="354"/>
                  </a:lnTo>
                  <a:lnTo>
                    <a:pt x="19" y="33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72"/>
            <p:cNvSpPr/>
            <p:nvPr/>
          </p:nvSpPr>
          <p:spPr>
            <a:xfrm>
              <a:off x="2884575" y="2947050"/>
              <a:ext cx="475" cy="7925"/>
            </a:xfrm>
            <a:custGeom>
              <a:avLst/>
              <a:gdLst/>
              <a:ahLst/>
              <a:cxnLst/>
              <a:rect l="l" t="t" r="r" b="b"/>
              <a:pathLst>
                <a:path w="19" h="317" extrusionOk="0">
                  <a:moveTo>
                    <a:pt x="0" y="0"/>
                  </a:moveTo>
                  <a:lnTo>
                    <a:pt x="0" y="316"/>
                  </a:lnTo>
                  <a:lnTo>
                    <a:pt x="19" y="27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72"/>
            <p:cNvSpPr/>
            <p:nvPr/>
          </p:nvSpPr>
          <p:spPr>
            <a:xfrm>
              <a:off x="2885025" y="2947500"/>
              <a:ext cx="500" cy="6550"/>
            </a:xfrm>
            <a:custGeom>
              <a:avLst/>
              <a:gdLst/>
              <a:ahLst/>
              <a:cxnLst/>
              <a:rect l="l" t="t" r="r" b="b"/>
              <a:pathLst>
                <a:path w="20" h="262" extrusionOk="0">
                  <a:moveTo>
                    <a:pt x="1" y="1"/>
                  </a:moveTo>
                  <a:lnTo>
                    <a:pt x="1" y="261"/>
                  </a:lnTo>
                  <a:lnTo>
                    <a:pt x="19" y="243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72"/>
            <p:cNvSpPr/>
            <p:nvPr/>
          </p:nvSpPr>
          <p:spPr>
            <a:xfrm>
              <a:off x="2885500" y="2948425"/>
              <a:ext cx="950" cy="5150"/>
            </a:xfrm>
            <a:custGeom>
              <a:avLst/>
              <a:gdLst/>
              <a:ahLst/>
              <a:cxnLst/>
              <a:rect l="l" t="t" r="r" b="b"/>
              <a:pathLst>
                <a:path w="38" h="206" extrusionOk="0">
                  <a:moveTo>
                    <a:pt x="0" y="1"/>
                  </a:moveTo>
                  <a:lnTo>
                    <a:pt x="0" y="206"/>
                  </a:lnTo>
                  <a:lnTo>
                    <a:pt x="38" y="187"/>
                  </a:lnTo>
                  <a:lnTo>
                    <a:pt x="38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72"/>
            <p:cNvSpPr/>
            <p:nvPr/>
          </p:nvSpPr>
          <p:spPr>
            <a:xfrm>
              <a:off x="2886425" y="2948900"/>
              <a:ext cx="500" cy="4225"/>
            </a:xfrm>
            <a:custGeom>
              <a:avLst/>
              <a:gdLst/>
              <a:ahLst/>
              <a:cxnLst/>
              <a:rect l="l" t="t" r="r" b="b"/>
              <a:pathLst>
                <a:path w="20" h="169" extrusionOk="0">
                  <a:moveTo>
                    <a:pt x="1" y="1"/>
                  </a:moveTo>
                  <a:lnTo>
                    <a:pt x="1" y="168"/>
                  </a:lnTo>
                  <a:lnTo>
                    <a:pt x="19" y="14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72"/>
            <p:cNvSpPr/>
            <p:nvPr/>
          </p:nvSpPr>
          <p:spPr>
            <a:xfrm>
              <a:off x="2886900" y="2949375"/>
              <a:ext cx="475" cy="3275"/>
            </a:xfrm>
            <a:custGeom>
              <a:avLst/>
              <a:gdLst/>
              <a:ahLst/>
              <a:cxnLst/>
              <a:rect l="l" t="t" r="r" b="b"/>
              <a:pathLst>
                <a:path w="19" h="131" extrusionOk="0">
                  <a:moveTo>
                    <a:pt x="0" y="0"/>
                  </a:moveTo>
                  <a:lnTo>
                    <a:pt x="0" y="130"/>
                  </a:lnTo>
                  <a:lnTo>
                    <a:pt x="19" y="11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p72"/>
            <p:cNvSpPr/>
            <p:nvPr/>
          </p:nvSpPr>
          <p:spPr>
            <a:xfrm>
              <a:off x="2887350" y="2949825"/>
              <a:ext cx="500" cy="2350"/>
            </a:xfrm>
            <a:custGeom>
              <a:avLst/>
              <a:gdLst/>
              <a:ahLst/>
              <a:cxnLst/>
              <a:rect l="l" t="t" r="r" b="b"/>
              <a:pathLst>
                <a:path w="20" h="94" extrusionOk="0">
                  <a:moveTo>
                    <a:pt x="1" y="1"/>
                  </a:moveTo>
                  <a:lnTo>
                    <a:pt x="1" y="94"/>
                  </a:lnTo>
                  <a:lnTo>
                    <a:pt x="19" y="75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72"/>
            <p:cNvSpPr/>
            <p:nvPr/>
          </p:nvSpPr>
          <p:spPr>
            <a:xfrm>
              <a:off x="2887825" y="2950300"/>
              <a:ext cx="500" cy="1425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0" y="0"/>
                  </a:moveTo>
                  <a:lnTo>
                    <a:pt x="0" y="5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3">
  <p:cSld name="TITLE_ONLY_25"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7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2119" name="Google Shape;2119;p73"/>
          <p:cNvGrpSpPr/>
          <p:nvPr/>
        </p:nvGrpSpPr>
        <p:grpSpPr>
          <a:xfrm>
            <a:off x="133235" y="3602547"/>
            <a:ext cx="2216073" cy="1834889"/>
            <a:chOff x="2210400" y="2558550"/>
            <a:chExt cx="971025" cy="804000"/>
          </a:xfrm>
        </p:grpSpPr>
        <p:sp>
          <p:nvSpPr>
            <p:cNvPr id="2120" name="Google Shape;2120;p73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73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73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73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73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p73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73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p73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8" name="Google Shape;2128;p73"/>
          <p:cNvGrpSpPr/>
          <p:nvPr/>
        </p:nvGrpSpPr>
        <p:grpSpPr>
          <a:xfrm>
            <a:off x="-129394" y="4095741"/>
            <a:ext cx="849275" cy="848250"/>
            <a:chOff x="2651171" y="2397773"/>
            <a:chExt cx="2099568" cy="2097033"/>
          </a:xfrm>
        </p:grpSpPr>
        <p:sp>
          <p:nvSpPr>
            <p:cNvPr id="2129" name="Google Shape;2129;p73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p73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31" name="Google Shape;2131;p73"/>
          <p:cNvGrpSpPr/>
          <p:nvPr/>
        </p:nvGrpSpPr>
        <p:grpSpPr>
          <a:xfrm flipH="1">
            <a:off x="7973043" y="3602546"/>
            <a:ext cx="2514088" cy="2081645"/>
            <a:chOff x="3573297" y="232872"/>
            <a:chExt cx="5470164" cy="4529254"/>
          </a:xfrm>
        </p:grpSpPr>
        <p:sp>
          <p:nvSpPr>
            <p:cNvPr id="2132" name="Google Shape;2132;p73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73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73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73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73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73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73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73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73"/>
            <p:cNvSpPr/>
            <p:nvPr/>
          </p:nvSpPr>
          <p:spPr>
            <a:xfrm>
              <a:off x="7064427" y="2439737"/>
              <a:ext cx="2817" cy="8028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19" y="0"/>
                  </a:moveTo>
                  <a:lnTo>
                    <a:pt x="1" y="19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73"/>
            <p:cNvSpPr/>
            <p:nvPr/>
          </p:nvSpPr>
          <p:spPr>
            <a:xfrm>
              <a:off x="7067102" y="2437061"/>
              <a:ext cx="5352" cy="13238"/>
            </a:xfrm>
            <a:custGeom>
              <a:avLst/>
              <a:gdLst/>
              <a:ahLst/>
              <a:cxnLst/>
              <a:rect l="l" t="t" r="r" b="b"/>
              <a:pathLst>
                <a:path w="38" h="94" extrusionOk="0">
                  <a:moveTo>
                    <a:pt x="38" y="1"/>
                  </a:moveTo>
                  <a:lnTo>
                    <a:pt x="0" y="19"/>
                  </a:lnTo>
                  <a:lnTo>
                    <a:pt x="0" y="75"/>
                  </a:lnTo>
                  <a:lnTo>
                    <a:pt x="38" y="9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73"/>
            <p:cNvSpPr/>
            <p:nvPr/>
          </p:nvSpPr>
          <p:spPr>
            <a:xfrm>
              <a:off x="7072313" y="2434526"/>
              <a:ext cx="2817" cy="18449"/>
            </a:xfrm>
            <a:custGeom>
              <a:avLst/>
              <a:gdLst/>
              <a:ahLst/>
              <a:cxnLst/>
              <a:rect l="l" t="t" r="r" b="b"/>
              <a:pathLst>
                <a:path w="20" h="131" extrusionOk="0">
                  <a:moveTo>
                    <a:pt x="19" y="0"/>
                  </a:moveTo>
                  <a:lnTo>
                    <a:pt x="1" y="19"/>
                  </a:lnTo>
                  <a:lnTo>
                    <a:pt x="1" y="112"/>
                  </a:lnTo>
                  <a:lnTo>
                    <a:pt x="19" y="13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73"/>
            <p:cNvSpPr/>
            <p:nvPr/>
          </p:nvSpPr>
          <p:spPr>
            <a:xfrm>
              <a:off x="7074989" y="2431850"/>
              <a:ext cx="2676" cy="23801"/>
            </a:xfrm>
            <a:custGeom>
              <a:avLst/>
              <a:gdLst/>
              <a:ahLst/>
              <a:cxnLst/>
              <a:rect l="l" t="t" r="r" b="b"/>
              <a:pathLst>
                <a:path w="19" h="169" extrusionOk="0">
                  <a:moveTo>
                    <a:pt x="19" y="1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73"/>
            <p:cNvSpPr/>
            <p:nvPr/>
          </p:nvSpPr>
          <p:spPr>
            <a:xfrm>
              <a:off x="7077524" y="2429174"/>
              <a:ext cx="2817" cy="29012"/>
            </a:xfrm>
            <a:custGeom>
              <a:avLst/>
              <a:gdLst/>
              <a:ahLst/>
              <a:cxnLst/>
              <a:rect l="l" t="t" r="r" b="b"/>
              <a:pathLst>
                <a:path w="20" h="206" extrusionOk="0">
                  <a:moveTo>
                    <a:pt x="19" y="1"/>
                  </a:moveTo>
                  <a:lnTo>
                    <a:pt x="1" y="20"/>
                  </a:lnTo>
                  <a:lnTo>
                    <a:pt x="1" y="187"/>
                  </a:lnTo>
                  <a:lnTo>
                    <a:pt x="19" y="20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73"/>
            <p:cNvSpPr/>
            <p:nvPr/>
          </p:nvSpPr>
          <p:spPr>
            <a:xfrm>
              <a:off x="7080200" y="2423963"/>
              <a:ext cx="2676" cy="36899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19" y="1"/>
                  </a:moveTo>
                  <a:lnTo>
                    <a:pt x="0" y="38"/>
                  </a:lnTo>
                  <a:lnTo>
                    <a:pt x="0" y="243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46" name="Google Shape;2146;p73"/>
          <p:cNvGrpSpPr/>
          <p:nvPr/>
        </p:nvGrpSpPr>
        <p:grpSpPr>
          <a:xfrm flipH="1">
            <a:off x="7134117" y="4530929"/>
            <a:ext cx="1162531" cy="1161127"/>
            <a:chOff x="7253149" y="3334154"/>
            <a:chExt cx="1162531" cy="1161127"/>
          </a:xfrm>
        </p:grpSpPr>
        <p:sp>
          <p:nvSpPr>
            <p:cNvPr id="2147" name="Google Shape;2147;p73"/>
            <p:cNvSpPr/>
            <p:nvPr/>
          </p:nvSpPr>
          <p:spPr>
            <a:xfrm>
              <a:off x="7422442" y="3502766"/>
              <a:ext cx="823936" cy="823879"/>
            </a:xfrm>
            <a:custGeom>
              <a:avLst/>
              <a:gdLst/>
              <a:ahLst/>
              <a:cxnLst/>
              <a:rect l="l" t="t" r="r" b="b"/>
              <a:pathLst>
                <a:path w="14462" h="14461" extrusionOk="0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48" name="Google Shape;2148;p73"/>
            <p:cNvGrpSpPr/>
            <p:nvPr/>
          </p:nvGrpSpPr>
          <p:grpSpPr>
            <a:xfrm>
              <a:off x="7253149" y="3334154"/>
              <a:ext cx="1162531" cy="1161127"/>
              <a:chOff x="2651171" y="2397773"/>
              <a:chExt cx="2099568" cy="2097033"/>
            </a:xfrm>
          </p:grpSpPr>
          <p:sp>
            <p:nvSpPr>
              <p:cNvPr id="2149" name="Google Shape;2149;p73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0" name="Google Shape;2150;p73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00FFFF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75"/>
          <p:cNvSpPr/>
          <p:nvPr/>
        </p:nvSpPr>
        <p:spPr>
          <a:xfrm flipH="1">
            <a:off x="102342" y="102777"/>
            <a:ext cx="724127" cy="726303"/>
          </a:xfrm>
          <a:custGeom>
            <a:avLst/>
            <a:gdLst/>
            <a:ahLst/>
            <a:cxnLst/>
            <a:rect l="l" t="t" r="r" b="b"/>
            <a:pathLst>
              <a:path w="6031" h="6049" extrusionOk="0">
                <a:moveTo>
                  <a:pt x="3015" y="0"/>
                </a:moveTo>
                <a:lnTo>
                  <a:pt x="0" y="3015"/>
                </a:lnTo>
                <a:lnTo>
                  <a:pt x="3015" y="6049"/>
                </a:lnTo>
                <a:lnTo>
                  <a:pt x="6030" y="3015"/>
                </a:lnTo>
                <a:lnTo>
                  <a:pt x="3015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54" name="Google Shape;2154;p75"/>
          <p:cNvGrpSpPr/>
          <p:nvPr/>
        </p:nvGrpSpPr>
        <p:grpSpPr>
          <a:xfrm flipH="1">
            <a:off x="-603882" y="-418180"/>
            <a:ext cx="2136578" cy="1768212"/>
            <a:chOff x="5440750" y="1669400"/>
            <a:chExt cx="971525" cy="804025"/>
          </a:xfrm>
        </p:grpSpPr>
        <p:sp>
          <p:nvSpPr>
            <p:cNvPr id="2155" name="Google Shape;2155;p75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p75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75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75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p75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p75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75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p75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75"/>
            <p:cNvSpPr/>
            <p:nvPr/>
          </p:nvSpPr>
          <p:spPr>
            <a:xfrm>
              <a:off x="6140976" y="230127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75"/>
            <p:cNvSpPr/>
            <p:nvPr/>
          </p:nvSpPr>
          <p:spPr>
            <a:xfrm>
              <a:off x="6135401" y="2295919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75"/>
            <p:cNvSpPr/>
            <p:nvPr/>
          </p:nvSpPr>
          <p:spPr>
            <a:xfrm>
              <a:off x="6163776" y="2324294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66" name="Google Shape;2166;p75"/>
          <p:cNvGrpSpPr/>
          <p:nvPr/>
        </p:nvGrpSpPr>
        <p:grpSpPr>
          <a:xfrm>
            <a:off x="-1110993" y="1389236"/>
            <a:ext cx="2429466" cy="2063219"/>
            <a:chOff x="4665875" y="2808650"/>
            <a:chExt cx="993850" cy="844025"/>
          </a:xfrm>
        </p:grpSpPr>
        <p:sp>
          <p:nvSpPr>
            <p:cNvPr id="2167" name="Google Shape;2167;p75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75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75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75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75"/>
            <p:cNvSpPr/>
            <p:nvPr/>
          </p:nvSpPr>
          <p:spPr>
            <a:xfrm>
              <a:off x="4665875" y="2808650"/>
              <a:ext cx="844500" cy="844025"/>
            </a:xfrm>
            <a:custGeom>
              <a:avLst/>
              <a:gdLst/>
              <a:ahLst/>
              <a:cxnLst/>
              <a:rect l="l" t="t" r="r" b="b"/>
              <a:pathLst>
                <a:path w="33780" h="33761" extrusionOk="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75"/>
            <p:cNvSpPr/>
            <p:nvPr/>
          </p:nvSpPr>
          <p:spPr>
            <a:xfrm>
              <a:off x="4967653" y="3046159"/>
              <a:ext cx="368975" cy="369000"/>
            </a:xfrm>
            <a:custGeom>
              <a:avLst/>
              <a:gdLst/>
              <a:ahLst/>
              <a:cxnLst/>
              <a:rect l="l" t="t" r="r" b="b"/>
              <a:pathLst>
                <a:path w="14759" h="14760" extrusionOk="0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p75"/>
            <p:cNvSpPr/>
            <p:nvPr/>
          </p:nvSpPr>
          <p:spPr>
            <a:xfrm>
              <a:off x="5034653" y="3113159"/>
              <a:ext cx="234975" cy="235000"/>
            </a:xfrm>
            <a:custGeom>
              <a:avLst/>
              <a:gdLst/>
              <a:ahLst/>
              <a:cxnLst/>
              <a:rect l="l" t="t" r="r" b="b"/>
              <a:pathLst>
                <a:path w="9399" h="9400" extrusionOk="0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74" name="Google Shape;2174;p75"/>
          <p:cNvGrpSpPr/>
          <p:nvPr/>
        </p:nvGrpSpPr>
        <p:grpSpPr>
          <a:xfrm flipH="1">
            <a:off x="6738226" y="2911751"/>
            <a:ext cx="3525470" cy="3410618"/>
            <a:chOff x="5440750" y="1669400"/>
            <a:chExt cx="971525" cy="939875"/>
          </a:xfrm>
        </p:grpSpPr>
        <p:sp>
          <p:nvSpPr>
            <p:cNvPr id="2175" name="Google Shape;2175;p75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p75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75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p75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p75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75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75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p75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75"/>
            <p:cNvSpPr/>
            <p:nvPr/>
          </p:nvSpPr>
          <p:spPr>
            <a:xfrm>
              <a:off x="6167975" y="211840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75"/>
            <p:cNvSpPr/>
            <p:nvPr/>
          </p:nvSpPr>
          <p:spPr>
            <a:xfrm>
              <a:off x="6162400" y="211282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p75"/>
            <p:cNvSpPr/>
            <p:nvPr/>
          </p:nvSpPr>
          <p:spPr>
            <a:xfrm>
              <a:off x="6190775" y="2141200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p75"/>
            <p:cNvSpPr/>
            <p:nvPr/>
          </p:nvSpPr>
          <p:spPr>
            <a:xfrm>
              <a:off x="5774825" y="2299850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87" name="Google Shape;2187;p75"/>
          <p:cNvGrpSpPr/>
          <p:nvPr/>
        </p:nvGrpSpPr>
        <p:grpSpPr>
          <a:xfrm rot="5400000">
            <a:off x="6875511" y="1422360"/>
            <a:ext cx="2695006" cy="2887947"/>
            <a:chOff x="5440750" y="1669400"/>
            <a:chExt cx="975815" cy="1045676"/>
          </a:xfrm>
        </p:grpSpPr>
        <p:sp>
          <p:nvSpPr>
            <p:cNvPr id="2188" name="Google Shape;2188;p75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75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75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75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75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75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p75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p75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75"/>
            <p:cNvSpPr/>
            <p:nvPr/>
          </p:nvSpPr>
          <p:spPr>
            <a:xfrm>
              <a:off x="6167975" y="211840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75"/>
            <p:cNvSpPr/>
            <p:nvPr/>
          </p:nvSpPr>
          <p:spPr>
            <a:xfrm>
              <a:off x="6162400" y="211282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75"/>
            <p:cNvSpPr/>
            <p:nvPr/>
          </p:nvSpPr>
          <p:spPr>
            <a:xfrm>
              <a:off x="6190775" y="2141200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75"/>
            <p:cNvSpPr/>
            <p:nvPr/>
          </p:nvSpPr>
          <p:spPr>
            <a:xfrm>
              <a:off x="6107140" y="2405651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1" name="Google Shape;2201;p76"/>
          <p:cNvGrpSpPr/>
          <p:nvPr/>
        </p:nvGrpSpPr>
        <p:grpSpPr>
          <a:xfrm rot="10800000" flipH="1">
            <a:off x="-1215840" y="503176"/>
            <a:ext cx="2872823" cy="2439739"/>
            <a:chOff x="4665875" y="2808650"/>
            <a:chExt cx="993850" cy="844025"/>
          </a:xfrm>
        </p:grpSpPr>
        <p:sp>
          <p:nvSpPr>
            <p:cNvPr id="2202" name="Google Shape;2202;p76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p76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76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76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76"/>
            <p:cNvSpPr/>
            <p:nvPr/>
          </p:nvSpPr>
          <p:spPr>
            <a:xfrm>
              <a:off x="4665875" y="2808650"/>
              <a:ext cx="844500" cy="844025"/>
            </a:xfrm>
            <a:custGeom>
              <a:avLst/>
              <a:gdLst/>
              <a:ahLst/>
              <a:cxnLst/>
              <a:rect l="l" t="t" r="r" b="b"/>
              <a:pathLst>
                <a:path w="33780" h="33761" extrusionOk="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76"/>
            <p:cNvSpPr/>
            <p:nvPr/>
          </p:nvSpPr>
          <p:spPr>
            <a:xfrm>
              <a:off x="5047532" y="3035061"/>
              <a:ext cx="368975" cy="369000"/>
            </a:xfrm>
            <a:custGeom>
              <a:avLst/>
              <a:gdLst/>
              <a:ahLst/>
              <a:cxnLst/>
              <a:rect l="l" t="t" r="r" b="b"/>
              <a:pathLst>
                <a:path w="14759" h="14760" extrusionOk="0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76"/>
            <p:cNvSpPr/>
            <p:nvPr/>
          </p:nvSpPr>
          <p:spPr>
            <a:xfrm>
              <a:off x="5114532" y="3102061"/>
              <a:ext cx="234975" cy="235000"/>
            </a:xfrm>
            <a:custGeom>
              <a:avLst/>
              <a:gdLst/>
              <a:ahLst/>
              <a:cxnLst/>
              <a:rect l="l" t="t" r="r" b="b"/>
              <a:pathLst>
                <a:path w="9399" h="9400" extrusionOk="0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09" name="Google Shape;2209;p76"/>
          <p:cNvGrpSpPr/>
          <p:nvPr/>
        </p:nvGrpSpPr>
        <p:grpSpPr>
          <a:xfrm rot="10800000" flipH="1">
            <a:off x="-309809" y="2691848"/>
            <a:ext cx="2872292" cy="2378232"/>
            <a:chOff x="2210400" y="2558550"/>
            <a:chExt cx="971025" cy="804000"/>
          </a:xfrm>
        </p:grpSpPr>
        <p:sp>
          <p:nvSpPr>
            <p:cNvPr id="2210" name="Google Shape;2210;p76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76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76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76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76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76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76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p76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18" name="Google Shape;2218;p76"/>
          <p:cNvSpPr/>
          <p:nvPr/>
        </p:nvSpPr>
        <p:spPr>
          <a:xfrm rot="10800000" flipH="1">
            <a:off x="-94215" y="3081101"/>
            <a:ext cx="2441112" cy="2439739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9" name="Google Shape;2219;p76"/>
          <p:cNvSpPr/>
          <p:nvPr/>
        </p:nvSpPr>
        <p:spPr>
          <a:xfrm>
            <a:off x="8316930" y="151129"/>
            <a:ext cx="823936" cy="823879"/>
          </a:xfrm>
          <a:custGeom>
            <a:avLst/>
            <a:gdLst/>
            <a:ahLst/>
            <a:cxnLst/>
            <a:rect l="l" t="t" r="r" b="b"/>
            <a:pathLst>
              <a:path w="14462" h="14461" extrusionOk="0">
                <a:moveTo>
                  <a:pt x="7222" y="0"/>
                </a:moveTo>
                <a:lnTo>
                  <a:pt x="1" y="7221"/>
                </a:lnTo>
                <a:lnTo>
                  <a:pt x="7222" y="14461"/>
                </a:lnTo>
                <a:lnTo>
                  <a:pt x="14461" y="7221"/>
                </a:lnTo>
                <a:lnTo>
                  <a:pt x="7222" y="0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0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0" name="Google Shape;2220;p76"/>
          <p:cNvSpPr/>
          <p:nvPr/>
        </p:nvSpPr>
        <p:spPr>
          <a:xfrm flipH="1">
            <a:off x="7508346" y="-1174824"/>
            <a:ext cx="2441112" cy="2439739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21" name="Google Shape;2221;p76"/>
          <p:cNvGrpSpPr/>
          <p:nvPr/>
        </p:nvGrpSpPr>
        <p:grpSpPr>
          <a:xfrm flipH="1">
            <a:off x="6947190" y="-119799"/>
            <a:ext cx="3563418" cy="3276021"/>
            <a:chOff x="4765450" y="2817950"/>
            <a:chExt cx="894275" cy="822150"/>
          </a:xfrm>
        </p:grpSpPr>
        <p:sp>
          <p:nvSpPr>
            <p:cNvPr id="2222" name="Google Shape;2222;p76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p76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p76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p76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6"/>
          <p:cNvSpPr txBox="1">
            <a:spLocks noGrp="1"/>
          </p:cNvSpPr>
          <p:nvPr>
            <p:ph type="title"/>
          </p:nvPr>
        </p:nvSpPr>
        <p:spPr>
          <a:xfrm>
            <a:off x="5449425" y="1593575"/>
            <a:ext cx="2998800" cy="14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4" name="Google Shape;444;p46"/>
          <p:cNvSpPr txBox="1">
            <a:spLocks noGrp="1"/>
          </p:cNvSpPr>
          <p:nvPr>
            <p:ph type="subTitle" idx="1"/>
          </p:nvPr>
        </p:nvSpPr>
        <p:spPr>
          <a:xfrm>
            <a:off x="5449425" y="3203575"/>
            <a:ext cx="2998800" cy="6042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5" name="Google Shape;445;p46"/>
          <p:cNvSpPr txBox="1">
            <a:spLocks noGrp="1"/>
          </p:cNvSpPr>
          <p:nvPr>
            <p:ph type="title" idx="2"/>
          </p:nvPr>
        </p:nvSpPr>
        <p:spPr>
          <a:xfrm>
            <a:off x="3377825" y="1593575"/>
            <a:ext cx="2015700" cy="1402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grpSp>
        <p:nvGrpSpPr>
          <p:cNvPr id="446" name="Google Shape;446;p46"/>
          <p:cNvGrpSpPr/>
          <p:nvPr/>
        </p:nvGrpSpPr>
        <p:grpSpPr>
          <a:xfrm rot="10800000" flipH="1">
            <a:off x="-1432565" y="-125795"/>
            <a:ext cx="4015313" cy="3884503"/>
            <a:chOff x="5440750" y="1669400"/>
            <a:chExt cx="971525" cy="939875"/>
          </a:xfrm>
        </p:grpSpPr>
        <p:sp>
          <p:nvSpPr>
            <p:cNvPr id="447" name="Google Shape;447;p46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46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46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46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46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46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46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46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46"/>
            <p:cNvSpPr/>
            <p:nvPr/>
          </p:nvSpPr>
          <p:spPr>
            <a:xfrm>
              <a:off x="6167975" y="211840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46"/>
            <p:cNvSpPr/>
            <p:nvPr/>
          </p:nvSpPr>
          <p:spPr>
            <a:xfrm>
              <a:off x="6162400" y="211282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46"/>
            <p:cNvSpPr/>
            <p:nvPr/>
          </p:nvSpPr>
          <p:spPr>
            <a:xfrm>
              <a:off x="6190775" y="2141200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46"/>
            <p:cNvSpPr/>
            <p:nvPr/>
          </p:nvSpPr>
          <p:spPr>
            <a:xfrm>
              <a:off x="6060950" y="2061175"/>
              <a:ext cx="500" cy="950"/>
            </a:xfrm>
            <a:custGeom>
              <a:avLst/>
              <a:gdLst/>
              <a:ahLst/>
              <a:cxnLst/>
              <a:rect l="l" t="t" r="r" b="b"/>
              <a:pathLst>
                <a:path w="20" h="38" extrusionOk="0">
                  <a:moveTo>
                    <a:pt x="20" y="0"/>
                  </a:moveTo>
                  <a:lnTo>
                    <a:pt x="1" y="19"/>
                  </a:lnTo>
                  <a:lnTo>
                    <a:pt x="20" y="3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46"/>
            <p:cNvSpPr/>
            <p:nvPr/>
          </p:nvSpPr>
          <p:spPr>
            <a:xfrm>
              <a:off x="6061425" y="2060700"/>
              <a:ext cx="500" cy="2350"/>
            </a:xfrm>
            <a:custGeom>
              <a:avLst/>
              <a:gdLst/>
              <a:ahLst/>
              <a:cxnLst/>
              <a:rect l="l" t="t" r="r" b="b"/>
              <a:pathLst>
                <a:path w="20" h="94" extrusionOk="0">
                  <a:moveTo>
                    <a:pt x="19" y="1"/>
                  </a:moveTo>
                  <a:lnTo>
                    <a:pt x="1" y="19"/>
                  </a:lnTo>
                  <a:lnTo>
                    <a:pt x="1" y="56"/>
                  </a:lnTo>
                  <a:lnTo>
                    <a:pt x="19" y="94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46"/>
            <p:cNvSpPr/>
            <p:nvPr/>
          </p:nvSpPr>
          <p:spPr>
            <a:xfrm>
              <a:off x="6061900" y="2060225"/>
              <a:ext cx="950" cy="3300"/>
            </a:xfrm>
            <a:custGeom>
              <a:avLst/>
              <a:gdLst/>
              <a:ahLst/>
              <a:cxnLst/>
              <a:rect l="l" t="t" r="r" b="b"/>
              <a:pathLst>
                <a:path w="38" h="132" extrusionOk="0">
                  <a:moveTo>
                    <a:pt x="37" y="1"/>
                  </a:moveTo>
                  <a:lnTo>
                    <a:pt x="0" y="20"/>
                  </a:lnTo>
                  <a:lnTo>
                    <a:pt x="0" y="113"/>
                  </a:lnTo>
                  <a:lnTo>
                    <a:pt x="37" y="131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46"/>
            <p:cNvSpPr/>
            <p:nvPr/>
          </p:nvSpPr>
          <p:spPr>
            <a:xfrm>
              <a:off x="6062825" y="2059775"/>
              <a:ext cx="500" cy="4200"/>
            </a:xfrm>
            <a:custGeom>
              <a:avLst/>
              <a:gdLst/>
              <a:ahLst/>
              <a:cxnLst/>
              <a:rect l="l" t="t" r="r" b="b"/>
              <a:pathLst>
                <a:path w="20" h="168" extrusionOk="0">
                  <a:moveTo>
                    <a:pt x="19" y="0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46"/>
            <p:cNvSpPr/>
            <p:nvPr/>
          </p:nvSpPr>
          <p:spPr>
            <a:xfrm>
              <a:off x="6063300" y="2058850"/>
              <a:ext cx="475" cy="5600"/>
            </a:xfrm>
            <a:custGeom>
              <a:avLst/>
              <a:gdLst/>
              <a:ahLst/>
              <a:cxnLst/>
              <a:rect l="l" t="t" r="r" b="b"/>
              <a:pathLst>
                <a:path w="19" h="224" extrusionOk="0">
                  <a:moveTo>
                    <a:pt x="19" y="0"/>
                  </a:moveTo>
                  <a:lnTo>
                    <a:pt x="0" y="37"/>
                  </a:lnTo>
                  <a:lnTo>
                    <a:pt x="0" y="205"/>
                  </a:lnTo>
                  <a:lnTo>
                    <a:pt x="19" y="22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46"/>
            <p:cNvSpPr/>
            <p:nvPr/>
          </p:nvSpPr>
          <p:spPr>
            <a:xfrm>
              <a:off x="6063750" y="2058375"/>
              <a:ext cx="500" cy="6550"/>
            </a:xfrm>
            <a:custGeom>
              <a:avLst/>
              <a:gdLst/>
              <a:ahLst/>
              <a:cxnLst/>
              <a:rect l="l" t="t" r="r" b="b"/>
              <a:pathLst>
                <a:path w="20" h="262" extrusionOk="0">
                  <a:moveTo>
                    <a:pt x="19" y="1"/>
                  </a:moveTo>
                  <a:lnTo>
                    <a:pt x="1" y="19"/>
                  </a:lnTo>
                  <a:lnTo>
                    <a:pt x="1" y="242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46"/>
            <p:cNvSpPr/>
            <p:nvPr/>
          </p:nvSpPr>
          <p:spPr>
            <a:xfrm>
              <a:off x="6064225" y="2057900"/>
              <a:ext cx="475" cy="7475"/>
            </a:xfrm>
            <a:custGeom>
              <a:avLst/>
              <a:gdLst/>
              <a:ahLst/>
              <a:cxnLst/>
              <a:rect l="l" t="t" r="r" b="b"/>
              <a:pathLst>
                <a:path w="19" h="299" extrusionOk="0">
                  <a:moveTo>
                    <a:pt x="19" y="1"/>
                  </a:moveTo>
                  <a:lnTo>
                    <a:pt x="0" y="20"/>
                  </a:lnTo>
                  <a:lnTo>
                    <a:pt x="0" y="280"/>
                  </a:lnTo>
                  <a:lnTo>
                    <a:pt x="19" y="29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46"/>
            <p:cNvSpPr/>
            <p:nvPr/>
          </p:nvSpPr>
          <p:spPr>
            <a:xfrm>
              <a:off x="6064675" y="2057450"/>
              <a:ext cx="500" cy="8850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9" y="0"/>
                  </a:moveTo>
                  <a:lnTo>
                    <a:pt x="1" y="19"/>
                  </a:lnTo>
                  <a:lnTo>
                    <a:pt x="1" y="317"/>
                  </a:lnTo>
                  <a:lnTo>
                    <a:pt x="19" y="35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46"/>
            <p:cNvSpPr/>
            <p:nvPr/>
          </p:nvSpPr>
          <p:spPr>
            <a:xfrm>
              <a:off x="6065150" y="2056975"/>
              <a:ext cx="950" cy="9800"/>
            </a:xfrm>
            <a:custGeom>
              <a:avLst/>
              <a:gdLst/>
              <a:ahLst/>
              <a:cxnLst/>
              <a:rect l="l" t="t" r="r" b="b"/>
              <a:pathLst>
                <a:path w="38" h="392" extrusionOk="0">
                  <a:moveTo>
                    <a:pt x="38" y="1"/>
                  </a:moveTo>
                  <a:lnTo>
                    <a:pt x="0" y="19"/>
                  </a:lnTo>
                  <a:lnTo>
                    <a:pt x="0" y="373"/>
                  </a:lnTo>
                  <a:lnTo>
                    <a:pt x="38" y="392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46"/>
            <p:cNvSpPr/>
            <p:nvPr/>
          </p:nvSpPr>
          <p:spPr>
            <a:xfrm>
              <a:off x="6066075" y="2056525"/>
              <a:ext cx="500" cy="10725"/>
            </a:xfrm>
            <a:custGeom>
              <a:avLst/>
              <a:gdLst/>
              <a:ahLst/>
              <a:cxnLst/>
              <a:rect l="l" t="t" r="r" b="b"/>
              <a:pathLst>
                <a:path w="20" h="429" extrusionOk="0">
                  <a:moveTo>
                    <a:pt x="19" y="0"/>
                  </a:moveTo>
                  <a:lnTo>
                    <a:pt x="1" y="19"/>
                  </a:lnTo>
                  <a:lnTo>
                    <a:pt x="1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46"/>
            <p:cNvSpPr/>
            <p:nvPr/>
          </p:nvSpPr>
          <p:spPr>
            <a:xfrm>
              <a:off x="6066550" y="2055575"/>
              <a:ext cx="475" cy="12125"/>
            </a:xfrm>
            <a:custGeom>
              <a:avLst/>
              <a:gdLst/>
              <a:ahLst/>
              <a:cxnLst/>
              <a:rect l="l" t="t" r="r" b="b"/>
              <a:pathLst>
                <a:path w="19" h="485" extrusionOk="0">
                  <a:moveTo>
                    <a:pt x="19" y="1"/>
                  </a:moveTo>
                  <a:lnTo>
                    <a:pt x="0" y="38"/>
                  </a:lnTo>
                  <a:lnTo>
                    <a:pt x="0" y="466"/>
                  </a:lnTo>
                  <a:lnTo>
                    <a:pt x="19" y="4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46"/>
            <p:cNvSpPr/>
            <p:nvPr/>
          </p:nvSpPr>
          <p:spPr>
            <a:xfrm>
              <a:off x="6067000" y="2055125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20" y="0"/>
                  </a:moveTo>
                  <a:lnTo>
                    <a:pt x="1" y="19"/>
                  </a:lnTo>
                  <a:lnTo>
                    <a:pt x="1" y="503"/>
                  </a:lnTo>
                  <a:lnTo>
                    <a:pt x="20" y="52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46"/>
            <p:cNvSpPr/>
            <p:nvPr/>
          </p:nvSpPr>
          <p:spPr>
            <a:xfrm>
              <a:off x="6067475" y="2054650"/>
              <a:ext cx="500" cy="13975"/>
            </a:xfrm>
            <a:custGeom>
              <a:avLst/>
              <a:gdLst/>
              <a:ahLst/>
              <a:cxnLst/>
              <a:rect l="l" t="t" r="r" b="b"/>
              <a:pathLst>
                <a:path w="20" h="559" extrusionOk="0">
                  <a:moveTo>
                    <a:pt x="19" y="1"/>
                  </a:moveTo>
                  <a:lnTo>
                    <a:pt x="1" y="19"/>
                  </a:lnTo>
                  <a:lnTo>
                    <a:pt x="1" y="540"/>
                  </a:lnTo>
                  <a:lnTo>
                    <a:pt x="19" y="55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46"/>
            <p:cNvSpPr/>
            <p:nvPr/>
          </p:nvSpPr>
          <p:spPr>
            <a:xfrm>
              <a:off x="6067950" y="2054200"/>
              <a:ext cx="475" cy="15375"/>
            </a:xfrm>
            <a:custGeom>
              <a:avLst/>
              <a:gdLst/>
              <a:ahLst/>
              <a:cxnLst/>
              <a:rect l="l" t="t" r="r" b="b"/>
              <a:pathLst>
                <a:path w="19" h="615" extrusionOk="0">
                  <a:moveTo>
                    <a:pt x="19" y="0"/>
                  </a:moveTo>
                  <a:lnTo>
                    <a:pt x="0" y="19"/>
                  </a:lnTo>
                  <a:lnTo>
                    <a:pt x="0" y="577"/>
                  </a:lnTo>
                  <a:lnTo>
                    <a:pt x="19" y="61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46"/>
            <p:cNvSpPr/>
            <p:nvPr/>
          </p:nvSpPr>
          <p:spPr>
            <a:xfrm>
              <a:off x="6068400" y="2053725"/>
              <a:ext cx="950" cy="16300"/>
            </a:xfrm>
            <a:custGeom>
              <a:avLst/>
              <a:gdLst/>
              <a:ahLst/>
              <a:cxnLst/>
              <a:rect l="l" t="t" r="r" b="b"/>
              <a:pathLst>
                <a:path w="38" h="652" extrusionOk="0">
                  <a:moveTo>
                    <a:pt x="38" y="0"/>
                  </a:moveTo>
                  <a:lnTo>
                    <a:pt x="1" y="19"/>
                  </a:lnTo>
                  <a:lnTo>
                    <a:pt x="1" y="633"/>
                  </a:lnTo>
                  <a:lnTo>
                    <a:pt x="38" y="652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46"/>
            <p:cNvSpPr/>
            <p:nvPr/>
          </p:nvSpPr>
          <p:spPr>
            <a:xfrm>
              <a:off x="6069325" y="2053250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20" y="1"/>
                  </a:moveTo>
                  <a:lnTo>
                    <a:pt x="1" y="19"/>
                  </a:lnTo>
                  <a:lnTo>
                    <a:pt x="1" y="671"/>
                  </a:lnTo>
                  <a:lnTo>
                    <a:pt x="20" y="689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46"/>
            <p:cNvSpPr/>
            <p:nvPr/>
          </p:nvSpPr>
          <p:spPr>
            <a:xfrm>
              <a:off x="6069800" y="2052325"/>
              <a:ext cx="500" cy="18650"/>
            </a:xfrm>
            <a:custGeom>
              <a:avLst/>
              <a:gdLst/>
              <a:ahLst/>
              <a:cxnLst/>
              <a:rect l="l" t="t" r="r" b="b"/>
              <a:pathLst>
                <a:path w="20" h="746" extrusionOk="0">
                  <a:moveTo>
                    <a:pt x="19" y="1"/>
                  </a:moveTo>
                  <a:lnTo>
                    <a:pt x="1" y="38"/>
                  </a:lnTo>
                  <a:lnTo>
                    <a:pt x="1" y="726"/>
                  </a:lnTo>
                  <a:lnTo>
                    <a:pt x="19" y="74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46"/>
            <p:cNvSpPr/>
            <p:nvPr/>
          </p:nvSpPr>
          <p:spPr>
            <a:xfrm>
              <a:off x="6070275" y="2051875"/>
              <a:ext cx="475" cy="19550"/>
            </a:xfrm>
            <a:custGeom>
              <a:avLst/>
              <a:gdLst/>
              <a:ahLst/>
              <a:cxnLst/>
              <a:rect l="l" t="t" r="r" b="b"/>
              <a:pathLst>
                <a:path w="19" h="782" extrusionOk="0">
                  <a:moveTo>
                    <a:pt x="19" y="0"/>
                  </a:moveTo>
                  <a:lnTo>
                    <a:pt x="0" y="19"/>
                  </a:lnTo>
                  <a:lnTo>
                    <a:pt x="0" y="763"/>
                  </a:lnTo>
                  <a:lnTo>
                    <a:pt x="19" y="78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46"/>
            <p:cNvSpPr/>
            <p:nvPr/>
          </p:nvSpPr>
          <p:spPr>
            <a:xfrm>
              <a:off x="6070725" y="2051400"/>
              <a:ext cx="500" cy="20500"/>
            </a:xfrm>
            <a:custGeom>
              <a:avLst/>
              <a:gdLst/>
              <a:ahLst/>
              <a:cxnLst/>
              <a:rect l="l" t="t" r="r" b="b"/>
              <a:pathLst>
                <a:path w="20" h="820" extrusionOk="0">
                  <a:moveTo>
                    <a:pt x="19" y="0"/>
                  </a:moveTo>
                  <a:lnTo>
                    <a:pt x="1" y="19"/>
                  </a:lnTo>
                  <a:lnTo>
                    <a:pt x="1" y="801"/>
                  </a:lnTo>
                  <a:lnTo>
                    <a:pt x="19" y="819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46"/>
            <p:cNvSpPr/>
            <p:nvPr/>
          </p:nvSpPr>
          <p:spPr>
            <a:xfrm>
              <a:off x="6071200" y="2050925"/>
              <a:ext cx="500" cy="21900"/>
            </a:xfrm>
            <a:custGeom>
              <a:avLst/>
              <a:gdLst/>
              <a:ahLst/>
              <a:cxnLst/>
              <a:rect l="l" t="t" r="r" b="b"/>
              <a:pathLst>
                <a:path w="20" h="876" extrusionOk="0">
                  <a:moveTo>
                    <a:pt x="19" y="1"/>
                  </a:moveTo>
                  <a:lnTo>
                    <a:pt x="0" y="19"/>
                  </a:lnTo>
                  <a:lnTo>
                    <a:pt x="0" y="838"/>
                  </a:lnTo>
                  <a:lnTo>
                    <a:pt x="19" y="87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46"/>
            <p:cNvSpPr/>
            <p:nvPr/>
          </p:nvSpPr>
          <p:spPr>
            <a:xfrm>
              <a:off x="6071675" y="2050475"/>
              <a:ext cx="950" cy="22825"/>
            </a:xfrm>
            <a:custGeom>
              <a:avLst/>
              <a:gdLst/>
              <a:ahLst/>
              <a:cxnLst/>
              <a:rect l="l" t="t" r="r" b="b"/>
              <a:pathLst>
                <a:path w="38" h="913" extrusionOk="0">
                  <a:moveTo>
                    <a:pt x="37" y="0"/>
                  </a:moveTo>
                  <a:lnTo>
                    <a:pt x="0" y="19"/>
                  </a:lnTo>
                  <a:lnTo>
                    <a:pt x="0" y="893"/>
                  </a:lnTo>
                  <a:lnTo>
                    <a:pt x="37" y="912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46"/>
            <p:cNvSpPr/>
            <p:nvPr/>
          </p:nvSpPr>
          <p:spPr>
            <a:xfrm>
              <a:off x="6072600" y="2050000"/>
              <a:ext cx="475" cy="23750"/>
            </a:xfrm>
            <a:custGeom>
              <a:avLst/>
              <a:gdLst/>
              <a:ahLst/>
              <a:cxnLst/>
              <a:rect l="l" t="t" r="r" b="b"/>
              <a:pathLst>
                <a:path w="19" h="950" extrusionOk="0">
                  <a:moveTo>
                    <a:pt x="19" y="1"/>
                  </a:moveTo>
                  <a:lnTo>
                    <a:pt x="0" y="19"/>
                  </a:lnTo>
                  <a:lnTo>
                    <a:pt x="0" y="931"/>
                  </a:lnTo>
                  <a:lnTo>
                    <a:pt x="19" y="95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46"/>
            <p:cNvSpPr/>
            <p:nvPr/>
          </p:nvSpPr>
          <p:spPr>
            <a:xfrm>
              <a:off x="6073050" y="2049075"/>
              <a:ext cx="500" cy="25150"/>
            </a:xfrm>
            <a:custGeom>
              <a:avLst/>
              <a:gdLst/>
              <a:ahLst/>
              <a:cxnLst/>
              <a:rect l="l" t="t" r="r" b="b"/>
              <a:pathLst>
                <a:path w="20" h="1006" extrusionOk="0">
                  <a:moveTo>
                    <a:pt x="19" y="0"/>
                  </a:moveTo>
                  <a:lnTo>
                    <a:pt x="1" y="38"/>
                  </a:lnTo>
                  <a:lnTo>
                    <a:pt x="1" y="987"/>
                  </a:lnTo>
                  <a:lnTo>
                    <a:pt x="19" y="1005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46"/>
            <p:cNvSpPr/>
            <p:nvPr/>
          </p:nvSpPr>
          <p:spPr>
            <a:xfrm>
              <a:off x="6073525" y="2048600"/>
              <a:ext cx="500" cy="26075"/>
            </a:xfrm>
            <a:custGeom>
              <a:avLst/>
              <a:gdLst/>
              <a:ahLst/>
              <a:cxnLst/>
              <a:rect l="l" t="t" r="r" b="b"/>
              <a:pathLst>
                <a:path w="20" h="1043" extrusionOk="0">
                  <a:moveTo>
                    <a:pt x="19" y="1"/>
                  </a:moveTo>
                  <a:lnTo>
                    <a:pt x="0" y="19"/>
                  </a:lnTo>
                  <a:lnTo>
                    <a:pt x="0" y="1024"/>
                  </a:lnTo>
                  <a:lnTo>
                    <a:pt x="19" y="104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46"/>
            <p:cNvSpPr/>
            <p:nvPr/>
          </p:nvSpPr>
          <p:spPr>
            <a:xfrm>
              <a:off x="6074000" y="2048150"/>
              <a:ext cx="475" cy="27000"/>
            </a:xfrm>
            <a:custGeom>
              <a:avLst/>
              <a:gdLst/>
              <a:ahLst/>
              <a:cxnLst/>
              <a:rect l="l" t="t" r="r" b="b"/>
              <a:pathLst>
                <a:path w="19" h="1080" extrusionOk="0">
                  <a:moveTo>
                    <a:pt x="19" y="0"/>
                  </a:moveTo>
                  <a:lnTo>
                    <a:pt x="0" y="19"/>
                  </a:lnTo>
                  <a:lnTo>
                    <a:pt x="0" y="1061"/>
                  </a:lnTo>
                  <a:lnTo>
                    <a:pt x="19" y="108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46"/>
            <p:cNvSpPr/>
            <p:nvPr/>
          </p:nvSpPr>
          <p:spPr>
            <a:xfrm>
              <a:off x="6074450" y="2047675"/>
              <a:ext cx="500" cy="28400"/>
            </a:xfrm>
            <a:custGeom>
              <a:avLst/>
              <a:gdLst/>
              <a:ahLst/>
              <a:cxnLst/>
              <a:rect l="l" t="t" r="r" b="b"/>
              <a:pathLst>
                <a:path w="20" h="1136" extrusionOk="0">
                  <a:moveTo>
                    <a:pt x="19" y="1"/>
                  </a:moveTo>
                  <a:lnTo>
                    <a:pt x="1" y="19"/>
                  </a:lnTo>
                  <a:lnTo>
                    <a:pt x="1" y="1099"/>
                  </a:lnTo>
                  <a:lnTo>
                    <a:pt x="19" y="113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46"/>
            <p:cNvSpPr/>
            <p:nvPr/>
          </p:nvSpPr>
          <p:spPr>
            <a:xfrm>
              <a:off x="6074925" y="2047200"/>
              <a:ext cx="950" cy="29350"/>
            </a:xfrm>
            <a:custGeom>
              <a:avLst/>
              <a:gdLst/>
              <a:ahLst/>
              <a:cxnLst/>
              <a:rect l="l" t="t" r="r" b="b"/>
              <a:pathLst>
                <a:path w="38" h="1174" extrusionOk="0">
                  <a:moveTo>
                    <a:pt x="38" y="1"/>
                  </a:moveTo>
                  <a:lnTo>
                    <a:pt x="0" y="20"/>
                  </a:lnTo>
                  <a:lnTo>
                    <a:pt x="0" y="1155"/>
                  </a:lnTo>
                  <a:lnTo>
                    <a:pt x="38" y="1173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46"/>
            <p:cNvSpPr/>
            <p:nvPr/>
          </p:nvSpPr>
          <p:spPr>
            <a:xfrm>
              <a:off x="6075850" y="2046750"/>
              <a:ext cx="500" cy="30250"/>
            </a:xfrm>
            <a:custGeom>
              <a:avLst/>
              <a:gdLst/>
              <a:ahLst/>
              <a:cxnLst/>
              <a:rect l="l" t="t" r="r" b="b"/>
              <a:pathLst>
                <a:path w="20" h="1210" extrusionOk="0">
                  <a:moveTo>
                    <a:pt x="19" y="0"/>
                  </a:moveTo>
                  <a:lnTo>
                    <a:pt x="1" y="19"/>
                  </a:lnTo>
                  <a:lnTo>
                    <a:pt x="1" y="1191"/>
                  </a:lnTo>
                  <a:lnTo>
                    <a:pt x="19" y="121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46"/>
            <p:cNvSpPr/>
            <p:nvPr/>
          </p:nvSpPr>
          <p:spPr>
            <a:xfrm>
              <a:off x="6076325" y="2045825"/>
              <a:ext cx="475" cy="31650"/>
            </a:xfrm>
            <a:custGeom>
              <a:avLst/>
              <a:gdLst/>
              <a:ahLst/>
              <a:cxnLst/>
              <a:rect l="l" t="t" r="r" b="b"/>
              <a:pathLst>
                <a:path w="19" h="1266" extrusionOk="0">
                  <a:moveTo>
                    <a:pt x="19" y="0"/>
                  </a:moveTo>
                  <a:lnTo>
                    <a:pt x="0" y="37"/>
                  </a:lnTo>
                  <a:lnTo>
                    <a:pt x="0" y="1247"/>
                  </a:lnTo>
                  <a:lnTo>
                    <a:pt x="19" y="126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46"/>
            <p:cNvSpPr/>
            <p:nvPr/>
          </p:nvSpPr>
          <p:spPr>
            <a:xfrm>
              <a:off x="6076775" y="2045350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9" y="0"/>
                  </a:moveTo>
                  <a:lnTo>
                    <a:pt x="1" y="19"/>
                  </a:lnTo>
                  <a:lnTo>
                    <a:pt x="1" y="1285"/>
                  </a:lnTo>
                  <a:lnTo>
                    <a:pt x="19" y="130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46"/>
            <p:cNvSpPr/>
            <p:nvPr/>
          </p:nvSpPr>
          <p:spPr>
            <a:xfrm>
              <a:off x="6077250" y="2044875"/>
              <a:ext cx="475" cy="33525"/>
            </a:xfrm>
            <a:custGeom>
              <a:avLst/>
              <a:gdLst/>
              <a:ahLst/>
              <a:cxnLst/>
              <a:rect l="l" t="t" r="r" b="b"/>
              <a:pathLst>
                <a:path w="19" h="1341" extrusionOk="0">
                  <a:moveTo>
                    <a:pt x="19" y="1"/>
                  </a:moveTo>
                  <a:lnTo>
                    <a:pt x="0" y="19"/>
                  </a:lnTo>
                  <a:lnTo>
                    <a:pt x="0" y="1322"/>
                  </a:lnTo>
                  <a:lnTo>
                    <a:pt x="19" y="134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46"/>
            <p:cNvSpPr/>
            <p:nvPr/>
          </p:nvSpPr>
          <p:spPr>
            <a:xfrm>
              <a:off x="6077700" y="2044425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20" y="0"/>
                  </a:moveTo>
                  <a:lnTo>
                    <a:pt x="1" y="19"/>
                  </a:lnTo>
                  <a:lnTo>
                    <a:pt x="1" y="1359"/>
                  </a:lnTo>
                  <a:lnTo>
                    <a:pt x="20" y="139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46"/>
            <p:cNvSpPr/>
            <p:nvPr/>
          </p:nvSpPr>
          <p:spPr>
            <a:xfrm>
              <a:off x="6078175" y="2043950"/>
              <a:ext cx="950" cy="35850"/>
            </a:xfrm>
            <a:custGeom>
              <a:avLst/>
              <a:gdLst/>
              <a:ahLst/>
              <a:cxnLst/>
              <a:rect l="l" t="t" r="r" b="b"/>
              <a:pathLst>
                <a:path w="38" h="1434" extrusionOk="0">
                  <a:moveTo>
                    <a:pt x="38" y="1"/>
                  </a:moveTo>
                  <a:lnTo>
                    <a:pt x="1" y="19"/>
                  </a:lnTo>
                  <a:lnTo>
                    <a:pt x="1" y="1415"/>
                  </a:lnTo>
                  <a:lnTo>
                    <a:pt x="38" y="143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46"/>
            <p:cNvSpPr/>
            <p:nvPr/>
          </p:nvSpPr>
          <p:spPr>
            <a:xfrm>
              <a:off x="6079100" y="2043500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9" y="0"/>
                  </a:moveTo>
                  <a:lnTo>
                    <a:pt x="1" y="19"/>
                  </a:lnTo>
                  <a:lnTo>
                    <a:pt x="1" y="1452"/>
                  </a:lnTo>
                  <a:lnTo>
                    <a:pt x="19" y="147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46"/>
            <p:cNvSpPr/>
            <p:nvPr/>
          </p:nvSpPr>
          <p:spPr>
            <a:xfrm>
              <a:off x="6079575" y="2042550"/>
              <a:ext cx="500" cy="38175"/>
            </a:xfrm>
            <a:custGeom>
              <a:avLst/>
              <a:gdLst/>
              <a:ahLst/>
              <a:cxnLst/>
              <a:rect l="l" t="t" r="r" b="b"/>
              <a:pathLst>
                <a:path w="20" h="1527" extrusionOk="0">
                  <a:moveTo>
                    <a:pt x="19" y="1"/>
                  </a:moveTo>
                  <a:lnTo>
                    <a:pt x="0" y="38"/>
                  </a:lnTo>
                  <a:lnTo>
                    <a:pt x="0" y="1508"/>
                  </a:lnTo>
                  <a:lnTo>
                    <a:pt x="19" y="152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46"/>
            <p:cNvSpPr/>
            <p:nvPr/>
          </p:nvSpPr>
          <p:spPr>
            <a:xfrm>
              <a:off x="6080050" y="2042100"/>
              <a:ext cx="475" cy="39100"/>
            </a:xfrm>
            <a:custGeom>
              <a:avLst/>
              <a:gdLst/>
              <a:ahLst/>
              <a:cxnLst/>
              <a:rect l="l" t="t" r="r" b="b"/>
              <a:pathLst>
                <a:path w="19" h="1564" extrusionOk="0">
                  <a:moveTo>
                    <a:pt x="19" y="0"/>
                  </a:moveTo>
                  <a:lnTo>
                    <a:pt x="0" y="19"/>
                  </a:lnTo>
                  <a:lnTo>
                    <a:pt x="0" y="1545"/>
                  </a:lnTo>
                  <a:lnTo>
                    <a:pt x="19" y="156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46"/>
            <p:cNvSpPr/>
            <p:nvPr/>
          </p:nvSpPr>
          <p:spPr>
            <a:xfrm>
              <a:off x="6080500" y="2041625"/>
              <a:ext cx="500" cy="40050"/>
            </a:xfrm>
            <a:custGeom>
              <a:avLst/>
              <a:gdLst/>
              <a:ahLst/>
              <a:cxnLst/>
              <a:rect l="l" t="t" r="r" b="b"/>
              <a:pathLst>
                <a:path w="20" h="1602" extrusionOk="0">
                  <a:moveTo>
                    <a:pt x="19" y="1"/>
                  </a:moveTo>
                  <a:lnTo>
                    <a:pt x="1" y="19"/>
                  </a:lnTo>
                  <a:lnTo>
                    <a:pt x="1" y="1582"/>
                  </a:lnTo>
                  <a:lnTo>
                    <a:pt x="19" y="160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46"/>
            <p:cNvSpPr/>
            <p:nvPr/>
          </p:nvSpPr>
          <p:spPr>
            <a:xfrm>
              <a:off x="6080975" y="2041150"/>
              <a:ext cx="475" cy="41450"/>
            </a:xfrm>
            <a:custGeom>
              <a:avLst/>
              <a:gdLst/>
              <a:ahLst/>
              <a:cxnLst/>
              <a:rect l="l" t="t" r="r" b="b"/>
              <a:pathLst>
                <a:path w="19" h="1658" extrusionOk="0">
                  <a:moveTo>
                    <a:pt x="19" y="1"/>
                  </a:moveTo>
                  <a:lnTo>
                    <a:pt x="0" y="20"/>
                  </a:lnTo>
                  <a:lnTo>
                    <a:pt x="0" y="1620"/>
                  </a:lnTo>
                  <a:lnTo>
                    <a:pt x="19" y="165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46"/>
            <p:cNvSpPr/>
            <p:nvPr/>
          </p:nvSpPr>
          <p:spPr>
            <a:xfrm>
              <a:off x="6081425" y="2040700"/>
              <a:ext cx="975" cy="42350"/>
            </a:xfrm>
            <a:custGeom>
              <a:avLst/>
              <a:gdLst/>
              <a:ahLst/>
              <a:cxnLst/>
              <a:rect l="l" t="t" r="r" b="b"/>
              <a:pathLst>
                <a:path w="39" h="1694" extrusionOk="0">
                  <a:moveTo>
                    <a:pt x="38" y="0"/>
                  </a:moveTo>
                  <a:lnTo>
                    <a:pt x="1" y="19"/>
                  </a:lnTo>
                  <a:lnTo>
                    <a:pt x="1" y="1675"/>
                  </a:lnTo>
                  <a:lnTo>
                    <a:pt x="38" y="169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46"/>
            <p:cNvSpPr/>
            <p:nvPr/>
          </p:nvSpPr>
          <p:spPr>
            <a:xfrm>
              <a:off x="6082375" y="2040225"/>
              <a:ext cx="475" cy="43300"/>
            </a:xfrm>
            <a:custGeom>
              <a:avLst/>
              <a:gdLst/>
              <a:ahLst/>
              <a:cxnLst/>
              <a:rect l="l" t="t" r="r" b="b"/>
              <a:pathLst>
                <a:path w="19" h="1732" extrusionOk="0">
                  <a:moveTo>
                    <a:pt x="19" y="1"/>
                  </a:moveTo>
                  <a:lnTo>
                    <a:pt x="0" y="19"/>
                  </a:lnTo>
                  <a:lnTo>
                    <a:pt x="0" y="1713"/>
                  </a:lnTo>
                  <a:lnTo>
                    <a:pt x="19" y="173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46"/>
            <p:cNvSpPr/>
            <p:nvPr/>
          </p:nvSpPr>
          <p:spPr>
            <a:xfrm>
              <a:off x="6082825" y="2039300"/>
              <a:ext cx="500" cy="44700"/>
            </a:xfrm>
            <a:custGeom>
              <a:avLst/>
              <a:gdLst/>
              <a:ahLst/>
              <a:cxnLst/>
              <a:rect l="l" t="t" r="r" b="b"/>
              <a:pathLst>
                <a:path w="20" h="1788" extrusionOk="0">
                  <a:moveTo>
                    <a:pt x="19" y="1"/>
                  </a:moveTo>
                  <a:lnTo>
                    <a:pt x="1" y="38"/>
                  </a:lnTo>
                  <a:lnTo>
                    <a:pt x="1" y="1769"/>
                  </a:lnTo>
                  <a:lnTo>
                    <a:pt x="19" y="178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46"/>
            <p:cNvSpPr/>
            <p:nvPr/>
          </p:nvSpPr>
          <p:spPr>
            <a:xfrm>
              <a:off x="6083300" y="2038825"/>
              <a:ext cx="475" cy="45625"/>
            </a:xfrm>
            <a:custGeom>
              <a:avLst/>
              <a:gdLst/>
              <a:ahLst/>
              <a:cxnLst/>
              <a:rect l="l" t="t" r="r" b="b"/>
              <a:pathLst>
                <a:path w="19" h="1825" extrusionOk="0">
                  <a:moveTo>
                    <a:pt x="19" y="1"/>
                  </a:moveTo>
                  <a:lnTo>
                    <a:pt x="0" y="20"/>
                  </a:lnTo>
                  <a:lnTo>
                    <a:pt x="0" y="1806"/>
                  </a:lnTo>
                  <a:lnTo>
                    <a:pt x="19" y="182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46"/>
            <p:cNvSpPr/>
            <p:nvPr/>
          </p:nvSpPr>
          <p:spPr>
            <a:xfrm>
              <a:off x="6083750" y="2038375"/>
              <a:ext cx="500" cy="46550"/>
            </a:xfrm>
            <a:custGeom>
              <a:avLst/>
              <a:gdLst/>
              <a:ahLst/>
              <a:cxnLst/>
              <a:rect l="l" t="t" r="r" b="b"/>
              <a:pathLst>
                <a:path w="20" h="1862" extrusionOk="0">
                  <a:moveTo>
                    <a:pt x="20" y="0"/>
                  </a:moveTo>
                  <a:lnTo>
                    <a:pt x="1" y="19"/>
                  </a:lnTo>
                  <a:lnTo>
                    <a:pt x="1" y="1843"/>
                  </a:lnTo>
                  <a:lnTo>
                    <a:pt x="20" y="186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46"/>
            <p:cNvSpPr/>
            <p:nvPr/>
          </p:nvSpPr>
          <p:spPr>
            <a:xfrm>
              <a:off x="6084225" y="2037900"/>
              <a:ext cx="500" cy="47950"/>
            </a:xfrm>
            <a:custGeom>
              <a:avLst/>
              <a:gdLst/>
              <a:ahLst/>
              <a:cxnLst/>
              <a:rect l="l" t="t" r="r" b="b"/>
              <a:pathLst>
                <a:path w="20" h="1918" extrusionOk="0">
                  <a:moveTo>
                    <a:pt x="19" y="1"/>
                  </a:moveTo>
                  <a:lnTo>
                    <a:pt x="1" y="19"/>
                  </a:lnTo>
                  <a:lnTo>
                    <a:pt x="1" y="1880"/>
                  </a:lnTo>
                  <a:lnTo>
                    <a:pt x="19" y="191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46"/>
            <p:cNvSpPr/>
            <p:nvPr/>
          </p:nvSpPr>
          <p:spPr>
            <a:xfrm>
              <a:off x="6084700" y="2037450"/>
              <a:ext cx="950" cy="48875"/>
            </a:xfrm>
            <a:custGeom>
              <a:avLst/>
              <a:gdLst/>
              <a:ahLst/>
              <a:cxnLst/>
              <a:rect l="l" t="t" r="r" b="b"/>
              <a:pathLst>
                <a:path w="38" h="1955" extrusionOk="0">
                  <a:moveTo>
                    <a:pt x="37" y="0"/>
                  </a:moveTo>
                  <a:lnTo>
                    <a:pt x="0" y="19"/>
                  </a:lnTo>
                  <a:lnTo>
                    <a:pt x="0" y="1936"/>
                  </a:lnTo>
                  <a:lnTo>
                    <a:pt x="37" y="1954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46"/>
            <p:cNvSpPr/>
            <p:nvPr/>
          </p:nvSpPr>
          <p:spPr>
            <a:xfrm>
              <a:off x="6085625" y="2036975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19" y="0"/>
                  </a:moveTo>
                  <a:lnTo>
                    <a:pt x="0" y="19"/>
                  </a:lnTo>
                  <a:lnTo>
                    <a:pt x="0" y="1973"/>
                  </a:lnTo>
                  <a:lnTo>
                    <a:pt x="19" y="199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46"/>
            <p:cNvSpPr/>
            <p:nvPr/>
          </p:nvSpPr>
          <p:spPr>
            <a:xfrm>
              <a:off x="6086075" y="2036050"/>
              <a:ext cx="500" cy="51200"/>
            </a:xfrm>
            <a:custGeom>
              <a:avLst/>
              <a:gdLst/>
              <a:ahLst/>
              <a:cxnLst/>
              <a:rect l="l" t="t" r="r" b="b"/>
              <a:pathLst>
                <a:path w="20" h="2048" extrusionOk="0">
                  <a:moveTo>
                    <a:pt x="20" y="0"/>
                  </a:moveTo>
                  <a:lnTo>
                    <a:pt x="1" y="37"/>
                  </a:lnTo>
                  <a:lnTo>
                    <a:pt x="1" y="2029"/>
                  </a:lnTo>
                  <a:lnTo>
                    <a:pt x="20" y="204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46"/>
            <p:cNvSpPr/>
            <p:nvPr/>
          </p:nvSpPr>
          <p:spPr>
            <a:xfrm>
              <a:off x="6086550" y="2035575"/>
              <a:ext cx="500" cy="52150"/>
            </a:xfrm>
            <a:custGeom>
              <a:avLst/>
              <a:gdLst/>
              <a:ahLst/>
              <a:cxnLst/>
              <a:rect l="l" t="t" r="r" b="b"/>
              <a:pathLst>
                <a:path w="20" h="2086" extrusionOk="0">
                  <a:moveTo>
                    <a:pt x="19" y="1"/>
                  </a:moveTo>
                  <a:lnTo>
                    <a:pt x="1" y="19"/>
                  </a:lnTo>
                  <a:lnTo>
                    <a:pt x="1" y="2066"/>
                  </a:lnTo>
                  <a:lnTo>
                    <a:pt x="19" y="20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46"/>
            <p:cNvSpPr/>
            <p:nvPr/>
          </p:nvSpPr>
          <p:spPr>
            <a:xfrm>
              <a:off x="6087025" y="2035125"/>
              <a:ext cx="475" cy="53050"/>
            </a:xfrm>
            <a:custGeom>
              <a:avLst/>
              <a:gdLst/>
              <a:ahLst/>
              <a:cxnLst/>
              <a:rect l="l" t="t" r="r" b="b"/>
              <a:pathLst>
                <a:path w="19" h="2122" extrusionOk="0">
                  <a:moveTo>
                    <a:pt x="19" y="0"/>
                  </a:moveTo>
                  <a:lnTo>
                    <a:pt x="0" y="19"/>
                  </a:lnTo>
                  <a:lnTo>
                    <a:pt x="0" y="2103"/>
                  </a:lnTo>
                  <a:lnTo>
                    <a:pt x="19" y="21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46"/>
            <p:cNvSpPr/>
            <p:nvPr/>
          </p:nvSpPr>
          <p:spPr>
            <a:xfrm>
              <a:off x="6087475" y="2034650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9" y="0"/>
                  </a:moveTo>
                  <a:lnTo>
                    <a:pt x="1" y="19"/>
                  </a:lnTo>
                  <a:lnTo>
                    <a:pt x="1" y="2141"/>
                  </a:lnTo>
                  <a:lnTo>
                    <a:pt x="19" y="217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46"/>
            <p:cNvSpPr/>
            <p:nvPr/>
          </p:nvSpPr>
          <p:spPr>
            <a:xfrm>
              <a:off x="6087950" y="2034175"/>
              <a:ext cx="950" cy="55400"/>
            </a:xfrm>
            <a:custGeom>
              <a:avLst/>
              <a:gdLst/>
              <a:ahLst/>
              <a:cxnLst/>
              <a:rect l="l" t="t" r="r" b="b"/>
              <a:pathLst>
                <a:path w="38" h="2216" extrusionOk="0">
                  <a:moveTo>
                    <a:pt x="38" y="1"/>
                  </a:moveTo>
                  <a:lnTo>
                    <a:pt x="0" y="19"/>
                  </a:lnTo>
                  <a:lnTo>
                    <a:pt x="0" y="2197"/>
                  </a:lnTo>
                  <a:lnTo>
                    <a:pt x="38" y="2215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46"/>
            <p:cNvSpPr/>
            <p:nvPr/>
          </p:nvSpPr>
          <p:spPr>
            <a:xfrm>
              <a:off x="6088875" y="2033725"/>
              <a:ext cx="500" cy="56325"/>
            </a:xfrm>
            <a:custGeom>
              <a:avLst/>
              <a:gdLst/>
              <a:ahLst/>
              <a:cxnLst/>
              <a:rect l="l" t="t" r="r" b="b"/>
              <a:pathLst>
                <a:path w="20" h="2253" extrusionOk="0">
                  <a:moveTo>
                    <a:pt x="19" y="0"/>
                  </a:moveTo>
                  <a:lnTo>
                    <a:pt x="1" y="19"/>
                  </a:lnTo>
                  <a:lnTo>
                    <a:pt x="1" y="2233"/>
                  </a:lnTo>
                  <a:lnTo>
                    <a:pt x="19" y="225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46"/>
            <p:cNvSpPr/>
            <p:nvPr/>
          </p:nvSpPr>
          <p:spPr>
            <a:xfrm>
              <a:off x="6089350" y="2032775"/>
              <a:ext cx="475" cy="57725"/>
            </a:xfrm>
            <a:custGeom>
              <a:avLst/>
              <a:gdLst/>
              <a:ahLst/>
              <a:cxnLst/>
              <a:rect l="l" t="t" r="r" b="b"/>
              <a:pathLst>
                <a:path w="19" h="2309" extrusionOk="0">
                  <a:moveTo>
                    <a:pt x="19" y="1"/>
                  </a:moveTo>
                  <a:lnTo>
                    <a:pt x="0" y="38"/>
                  </a:lnTo>
                  <a:lnTo>
                    <a:pt x="0" y="2290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46"/>
            <p:cNvSpPr/>
            <p:nvPr/>
          </p:nvSpPr>
          <p:spPr>
            <a:xfrm>
              <a:off x="6089800" y="2032775"/>
              <a:ext cx="500" cy="58200"/>
            </a:xfrm>
            <a:custGeom>
              <a:avLst/>
              <a:gdLst/>
              <a:ahLst/>
              <a:cxnLst/>
              <a:rect l="l" t="t" r="r" b="b"/>
              <a:pathLst>
                <a:path w="20" h="2328" extrusionOk="0">
                  <a:moveTo>
                    <a:pt x="1" y="1"/>
                  </a:moveTo>
                  <a:lnTo>
                    <a:pt x="1" y="2309"/>
                  </a:lnTo>
                  <a:lnTo>
                    <a:pt x="19" y="2327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46"/>
            <p:cNvSpPr/>
            <p:nvPr/>
          </p:nvSpPr>
          <p:spPr>
            <a:xfrm>
              <a:off x="6090275" y="2032775"/>
              <a:ext cx="500" cy="57725"/>
            </a:xfrm>
            <a:custGeom>
              <a:avLst/>
              <a:gdLst/>
              <a:ahLst/>
              <a:cxnLst/>
              <a:rect l="l" t="t" r="r" b="b"/>
              <a:pathLst>
                <a:path w="20" h="2309" extrusionOk="0">
                  <a:moveTo>
                    <a:pt x="0" y="1"/>
                  </a:moveTo>
                  <a:lnTo>
                    <a:pt x="0" y="2309"/>
                  </a:lnTo>
                  <a:lnTo>
                    <a:pt x="19" y="229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46"/>
            <p:cNvSpPr/>
            <p:nvPr/>
          </p:nvSpPr>
          <p:spPr>
            <a:xfrm>
              <a:off x="6090750" y="2033250"/>
              <a:ext cx="475" cy="56800"/>
            </a:xfrm>
            <a:custGeom>
              <a:avLst/>
              <a:gdLst/>
              <a:ahLst/>
              <a:cxnLst/>
              <a:rect l="l" t="t" r="r" b="b"/>
              <a:pathLst>
                <a:path w="19" h="2272" extrusionOk="0">
                  <a:moveTo>
                    <a:pt x="0" y="1"/>
                  </a:moveTo>
                  <a:lnTo>
                    <a:pt x="0" y="2271"/>
                  </a:lnTo>
                  <a:lnTo>
                    <a:pt x="19" y="2252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46"/>
            <p:cNvSpPr/>
            <p:nvPr/>
          </p:nvSpPr>
          <p:spPr>
            <a:xfrm>
              <a:off x="6091200" y="2034175"/>
              <a:ext cx="950" cy="55400"/>
            </a:xfrm>
            <a:custGeom>
              <a:avLst/>
              <a:gdLst/>
              <a:ahLst/>
              <a:cxnLst/>
              <a:rect l="l" t="t" r="r" b="b"/>
              <a:pathLst>
                <a:path w="38" h="2216" extrusionOk="0">
                  <a:moveTo>
                    <a:pt x="1" y="1"/>
                  </a:moveTo>
                  <a:lnTo>
                    <a:pt x="1" y="2215"/>
                  </a:lnTo>
                  <a:lnTo>
                    <a:pt x="38" y="2197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46"/>
            <p:cNvSpPr/>
            <p:nvPr/>
          </p:nvSpPr>
          <p:spPr>
            <a:xfrm>
              <a:off x="6092125" y="2034650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" y="0"/>
                  </a:moveTo>
                  <a:lnTo>
                    <a:pt x="1" y="2178"/>
                  </a:lnTo>
                  <a:lnTo>
                    <a:pt x="20" y="214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46"/>
            <p:cNvSpPr/>
            <p:nvPr/>
          </p:nvSpPr>
          <p:spPr>
            <a:xfrm>
              <a:off x="6092600" y="2035125"/>
              <a:ext cx="500" cy="53050"/>
            </a:xfrm>
            <a:custGeom>
              <a:avLst/>
              <a:gdLst/>
              <a:ahLst/>
              <a:cxnLst/>
              <a:rect l="l" t="t" r="r" b="b"/>
              <a:pathLst>
                <a:path w="20" h="2122" extrusionOk="0">
                  <a:moveTo>
                    <a:pt x="1" y="0"/>
                  </a:moveTo>
                  <a:lnTo>
                    <a:pt x="1" y="2122"/>
                  </a:lnTo>
                  <a:lnTo>
                    <a:pt x="19" y="21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46"/>
            <p:cNvSpPr/>
            <p:nvPr/>
          </p:nvSpPr>
          <p:spPr>
            <a:xfrm>
              <a:off x="6093075" y="2035575"/>
              <a:ext cx="475" cy="52150"/>
            </a:xfrm>
            <a:custGeom>
              <a:avLst/>
              <a:gdLst/>
              <a:ahLst/>
              <a:cxnLst/>
              <a:rect l="l" t="t" r="r" b="b"/>
              <a:pathLst>
                <a:path w="19" h="2086" extrusionOk="0">
                  <a:moveTo>
                    <a:pt x="0" y="1"/>
                  </a:moveTo>
                  <a:lnTo>
                    <a:pt x="0" y="2085"/>
                  </a:lnTo>
                  <a:lnTo>
                    <a:pt x="19" y="206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46"/>
            <p:cNvSpPr/>
            <p:nvPr/>
          </p:nvSpPr>
          <p:spPr>
            <a:xfrm>
              <a:off x="6093525" y="2036050"/>
              <a:ext cx="500" cy="51200"/>
            </a:xfrm>
            <a:custGeom>
              <a:avLst/>
              <a:gdLst/>
              <a:ahLst/>
              <a:cxnLst/>
              <a:rect l="l" t="t" r="r" b="b"/>
              <a:pathLst>
                <a:path w="20" h="2048" extrusionOk="0">
                  <a:moveTo>
                    <a:pt x="1" y="0"/>
                  </a:moveTo>
                  <a:lnTo>
                    <a:pt x="1" y="2047"/>
                  </a:lnTo>
                  <a:lnTo>
                    <a:pt x="19" y="2029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46"/>
            <p:cNvSpPr/>
            <p:nvPr/>
          </p:nvSpPr>
          <p:spPr>
            <a:xfrm>
              <a:off x="6094000" y="2036975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0" y="0"/>
                  </a:moveTo>
                  <a:lnTo>
                    <a:pt x="0" y="1992"/>
                  </a:lnTo>
                  <a:lnTo>
                    <a:pt x="19" y="197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46"/>
            <p:cNvSpPr/>
            <p:nvPr/>
          </p:nvSpPr>
          <p:spPr>
            <a:xfrm>
              <a:off x="6094450" y="2037450"/>
              <a:ext cx="975" cy="48875"/>
            </a:xfrm>
            <a:custGeom>
              <a:avLst/>
              <a:gdLst/>
              <a:ahLst/>
              <a:cxnLst/>
              <a:rect l="l" t="t" r="r" b="b"/>
              <a:pathLst>
                <a:path w="39" h="1955" extrusionOk="0">
                  <a:moveTo>
                    <a:pt x="1" y="0"/>
                  </a:moveTo>
                  <a:lnTo>
                    <a:pt x="1" y="1954"/>
                  </a:lnTo>
                  <a:lnTo>
                    <a:pt x="38" y="1936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46"/>
            <p:cNvSpPr/>
            <p:nvPr/>
          </p:nvSpPr>
          <p:spPr>
            <a:xfrm>
              <a:off x="6095400" y="2037900"/>
              <a:ext cx="475" cy="47950"/>
            </a:xfrm>
            <a:custGeom>
              <a:avLst/>
              <a:gdLst/>
              <a:ahLst/>
              <a:cxnLst/>
              <a:rect l="l" t="t" r="r" b="b"/>
              <a:pathLst>
                <a:path w="19" h="1918" extrusionOk="0">
                  <a:moveTo>
                    <a:pt x="0" y="1"/>
                  </a:moveTo>
                  <a:lnTo>
                    <a:pt x="0" y="1918"/>
                  </a:lnTo>
                  <a:lnTo>
                    <a:pt x="19" y="188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46"/>
            <p:cNvSpPr/>
            <p:nvPr/>
          </p:nvSpPr>
          <p:spPr>
            <a:xfrm>
              <a:off x="6095850" y="2038375"/>
              <a:ext cx="500" cy="46550"/>
            </a:xfrm>
            <a:custGeom>
              <a:avLst/>
              <a:gdLst/>
              <a:ahLst/>
              <a:cxnLst/>
              <a:rect l="l" t="t" r="r" b="b"/>
              <a:pathLst>
                <a:path w="20" h="1862" extrusionOk="0">
                  <a:moveTo>
                    <a:pt x="1" y="0"/>
                  </a:moveTo>
                  <a:lnTo>
                    <a:pt x="1" y="1861"/>
                  </a:lnTo>
                  <a:lnTo>
                    <a:pt x="19" y="184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46"/>
            <p:cNvSpPr/>
            <p:nvPr/>
          </p:nvSpPr>
          <p:spPr>
            <a:xfrm>
              <a:off x="6096325" y="2038825"/>
              <a:ext cx="500" cy="45625"/>
            </a:xfrm>
            <a:custGeom>
              <a:avLst/>
              <a:gdLst/>
              <a:ahLst/>
              <a:cxnLst/>
              <a:rect l="l" t="t" r="r" b="b"/>
              <a:pathLst>
                <a:path w="20" h="1825" extrusionOk="0">
                  <a:moveTo>
                    <a:pt x="0" y="1"/>
                  </a:moveTo>
                  <a:lnTo>
                    <a:pt x="0" y="1825"/>
                  </a:lnTo>
                  <a:lnTo>
                    <a:pt x="19" y="1806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46"/>
            <p:cNvSpPr/>
            <p:nvPr/>
          </p:nvSpPr>
          <p:spPr>
            <a:xfrm>
              <a:off x="6096800" y="2039300"/>
              <a:ext cx="475" cy="44700"/>
            </a:xfrm>
            <a:custGeom>
              <a:avLst/>
              <a:gdLst/>
              <a:ahLst/>
              <a:cxnLst/>
              <a:rect l="l" t="t" r="r" b="b"/>
              <a:pathLst>
                <a:path w="19" h="1788" extrusionOk="0">
                  <a:moveTo>
                    <a:pt x="0" y="1"/>
                  </a:moveTo>
                  <a:lnTo>
                    <a:pt x="0" y="1787"/>
                  </a:lnTo>
                  <a:lnTo>
                    <a:pt x="19" y="1769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46"/>
            <p:cNvSpPr/>
            <p:nvPr/>
          </p:nvSpPr>
          <p:spPr>
            <a:xfrm>
              <a:off x="6097250" y="2040225"/>
              <a:ext cx="500" cy="43300"/>
            </a:xfrm>
            <a:custGeom>
              <a:avLst/>
              <a:gdLst/>
              <a:ahLst/>
              <a:cxnLst/>
              <a:rect l="l" t="t" r="r" b="b"/>
              <a:pathLst>
                <a:path w="20" h="1732" extrusionOk="0">
                  <a:moveTo>
                    <a:pt x="1" y="1"/>
                  </a:moveTo>
                  <a:lnTo>
                    <a:pt x="1" y="1732"/>
                  </a:lnTo>
                  <a:lnTo>
                    <a:pt x="19" y="171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46"/>
            <p:cNvSpPr/>
            <p:nvPr/>
          </p:nvSpPr>
          <p:spPr>
            <a:xfrm>
              <a:off x="6097725" y="2040700"/>
              <a:ext cx="950" cy="42350"/>
            </a:xfrm>
            <a:custGeom>
              <a:avLst/>
              <a:gdLst/>
              <a:ahLst/>
              <a:cxnLst/>
              <a:rect l="l" t="t" r="r" b="b"/>
              <a:pathLst>
                <a:path w="38" h="1694" extrusionOk="0">
                  <a:moveTo>
                    <a:pt x="0" y="0"/>
                  </a:moveTo>
                  <a:lnTo>
                    <a:pt x="0" y="1694"/>
                  </a:lnTo>
                  <a:lnTo>
                    <a:pt x="37" y="1675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46"/>
            <p:cNvSpPr/>
            <p:nvPr/>
          </p:nvSpPr>
          <p:spPr>
            <a:xfrm>
              <a:off x="6098650" y="2041150"/>
              <a:ext cx="500" cy="41450"/>
            </a:xfrm>
            <a:custGeom>
              <a:avLst/>
              <a:gdLst/>
              <a:ahLst/>
              <a:cxnLst/>
              <a:rect l="l" t="t" r="r" b="b"/>
              <a:pathLst>
                <a:path w="20" h="1658" extrusionOk="0">
                  <a:moveTo>
                    <a:pt x="0" y="1"/>
                  </a:moveTo>
                  <a:lnTo>
                    <a:pt x="0" y="1657"/>
                  </a:lnTo>
                  <a:lnTo>
                    <a:pt x="19" y="162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46"/>
            <p:cNvSpPr/>
            <p:nvPr/>
          </p:nvSpPr>
          <p:spPr>
            <a:xfrm>
              <a:off x="6099125" y="2041625"/>
              <a:ext cx="475" cy="40050"/>
            </a:xfrm>
            <a:custGeom>
              <a:avLst/>
              <a:gdLst/>
              <a:ahLst/>
              <a:cxnLst/>
              <a:rect l="l" t="t" r="r" b="b"/>
              <a:pathLst>
                <a:path w="19" h="1602" extrusionOk="0">
                  <a:moveTo>
                    <a:pt x="0" y="1"/>
                  </a:moveTo>
                  <a:lnTo>
                    <a:pt x="0" y="1601"/>
                  </a:lnTo>
                  <a:lnTo>
                    <a:pt x="19" y="158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46"/>
            <p:cNvSpPr/>
            <p:nvPr/>
          </p:nvSpPr>
          <p:spPr>
            <a:xfrm>
              <a:off x="6099575" y="2042100"/>
              <a:ext cx="500" cy="39100"/>
            </a:xfrm>
            <a:custGeom>
              <a:avLst/>
              <a:gdLst/>
              <a:ahLst/>
              <a:cxnLst/>
              <a:rect l="l" t="t" r="r" b="b"/>
              <a:pathLst>
                <a:path w="20" h="1564" extrusionOk="0">
                  <a:moveTo>
                    <a:pt x="1" y="0"/>
                  </a:moveTo>
                  <a:lnTo>
                    <a:pt x="1" y="1563"/>
                  </a:lnTo>
                  <a:lnTo>
                    <a:pt x="19" y="154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46"/>
            <p:cNvSpPr/>
            <p:nvPr/>
          </p:nvSpPr>
          <p:spPr>
            <a:xfrm>
              <a:off x="6100050" y="2042550"/>
              <a:ext cx="475" cy="38175"/>
            </a:xfrm>
            <a:custGeom>
              <a:avLst/>
              <a:gdLst/>
              <a:ahLst/>
              <a:cxnLst/>
              <a:rect l="l" t="t" r="r" b="b"/>
              <a:pathLst>
                <a:path w="19" h="1527" extrusionOk="0">
                  <a:moveTo>
                    <a:pt x="0" y="1"/>
                  </a:moveTo>
                  <a:lnTo>
                    <a:pt x="0" y="1527"/>
                  </a:lnTo>
                  <a:lnTo>
                    <a:pt x="19" y="1508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46"/>
            <p:cNvSpPr/>
            <p:nvPr/>
          </p:nvSpPr>
          <p:spPr>
            <a:xfrm>
              <a:off x="6100500" y="2043500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" y="0"/>
                  </a:moveTo>
                  <a:lnTo>
                    <a:pt x="1" y="1470"/>
                  </a:lnTo>
                  <a:lnTo>
                    <a:pt x="20" y="1452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46"/>
            <p:cNvSpPr/>
            <p:nvPr/>
          </p:nvSpPr>
          <p:spPr>
            <a:xfrm>
              <a:off x="6100975" y="2043950"/>
              <a:ext cx="950" cy="35850"/>
            </a:xfrm>
            <a:custGeom>
              <a:avLst/>
              <a:gdLst/>
              <a:ahLst/>
              <a:cxnLst/>
              <a:rect l="l" t="t" r="r" b="b"/>
              <a:pathLst>
                <a:path w="38" h="1434" extrusionOk="0">
                  <a:moveTo>
                    <a:pt x="1" y="1"/>
                  </a:moveTo>
                  <a:lnTo>
                    <a:pt x="1" y="1434"/>
                  </a:lnTo>
                  <a:lnTo>
                    <a:pt x="38" y="1415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46"/>
            <p:cNvSpPr/>
            <p:nvPr/>
          </p:nvSpPr>
          <p:spPr>
            <a:xfrm>
              <a:off x="6101900" y="2044425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1" y="0"/>
                  </a:moveTo>
                  <a:lnTo>
                    <a:pt x="1" y="1396"/>
                  </a:lnTo>
                  <a:lnTo>
                    <a:pt x="19" y="1359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46"/>
            <p:cNvSpPr/>
            <p:nvPr/>
          </p:nvSpPr>
          <p:spPr>
            <a:xfrm>
              <a:off x="6102375" y="2044875"/>
              <a:ext cx="475" cy="33525"/>
            </a:xfrm>
            <a:custGeom>
              <a:avLst/>
              <a:gdLst/>
              <a:ahLst/>
              <a:cxnLst/>
              <a:rect l="l" t="t" r="r" b="b"/>
              <a:pathLst>
                <a:path w="19" h="1341" extrusionOk="0">
                  <a:moveTo>
                    <a:pt x="0" y="1"/>
                  </a:moveTo>
                  <a:lnTo>
                    <a:pt x="0" y="1341"/>
                  </a:lnTo>
                  <a:lnTo>
                    <a:pt x="19" y="132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46"/>
            <p:cNvSpPr/>
            <p:nvPr/>
          </p:nvSpPr>
          <p:spPr>
            <a:xfrm>
              <a:off x="6102825" y="2045350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" y="0"/>
                  </a:moveTo>
                  <a:lnTo>
                    <a:pt x="1" y="1303"/>
                  </a:lnTo>
                  <a:lnTo>
                    <a:pt x="20" y="1285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46"/>
            <p:cNvSpPr/>
            <p:nvPr/>
          </p:nvSpPr>
          <p:spPr>
            <a:xfrm>
              <a:off x="6103300" y="2045825"/>
              <a:ext cx="500" cy="31650"/>
            </a:xfrm>
            <a:custGeom>
              <a:avLst/>
              <a:gdLst/>
              <a:ahLst/>
              <a:cxnLst/>
              <a:rect l="l" t="t" r="r" b="b"/>
              <a:pathLst>
                <a:path w="20" h="1266" extrusionOk="0">
                  <a:moveTo>
                    <a:pt x="1" y="0"/>
                  </a:moveTo>
                  <a:lnTo>
                    <a:pt x="1" y="1266"/>
                  </a:lnTo>
                  <a:lnTo>
                    <a:pt x="19" y="1247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46"/>
            <p:cNvSpPr/>
            <p:nvPr/>
          </p:nvSpPr>
          <p:spPr>
            <a:xfrm>
              <a:off x="6103775" y="2046750"/>
              <a:ext cx="475" cy="30250"/>
            </a:xfrm>
            <a:custGeom>
              <a:avLst/>
              <a:gdLst/>
              <a:ahLst/>
              <a:cxnLst/>
              <a:rect l="l" t="t" r="r" b="b"/>
              <a:pathLst>
                <a:path w="19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9" y="1191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46"/>
            <p:cNvSpPr/>
            <p:nvPr/>
          </p:nvSpPr>
          <p:spPr>
            <a:xfrm>
              <a:off x="6104225" y="2047200"/>
              <a:ext cx="950" cy="29350"/>
            </a:xfrm>
            <a:custGeom>
              <a:avLst/>
              <a:gdLst/>
              <a:ahLst/>
              <a:cxnLst/>
              <a:rect l="l" t="t" r="r" b="b"/>
              <a:pathLst>
                <a:path w="38" h="1174" extrusionOk="0">
                  <a:moveTo>
                    <a:pt x="1" y="1"/>
                  </a:moveTo>
                  <a:lnTo>
                    <a:pt x="1" y="1173"/>
                  </a:lnTo>
                  <a:lnTo>
                    <a:pt x="38" y="1155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46"/>
            <p:cNvSpPr/>
            <p:nvPr/>
          </p:nvSpPr>
          <p:spPr>
            <a:xfrm>
              <a:off x="6105175" y="2047675"/>
              <a:ext cx="475" cy="28400"/>
            </a:xfrm>
            <a:custGeom>
              <a:avLst/>
              <a:gdLst/>
              <a:ahLst/>
              <a:cxnLst/>
              <a:rect l="l" t="t" r="r" b="b"/>
              <a:pathLst>
                <a:path w="19" h="1136" extrusionOk="0">
                  <a:moveTo>
                    <a:pt x="0" y="1"/>
                  </a:moveTo>
                  <a:lnTo>
                    <a:pt x="0" y="1136"/>
                  </a:lnTo>
                  <a:lnTo>
                    <a:pt x="19" y="1099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46"/>
            <p:cNvSpPr/>
            <p:nvPr/>
          </p:nvSpPr>
          <p:spPr>
            <a:xfrm>
              <a:off x="6105625" y="2048150"/>
              <a:ext cx="500" cy="27000"/>
            </a:xfrm>
            <a:custGeom>
              <a:avLst/>
              <a:gdLst/>
              <a:ahLst/>
              <a:cxnLst/>
              <a:rect l="l" t="t" r="r" b="b"/>
              <a:pathLst>
                <a:path w="20" h="1080" extrusionOk="0">
                  <a:moveTo>
                    <a:pt x="1" y="0"/>
                  </a:moveTo>
                  <a:lnTo>
                    <a:pt x="1" y="1080"/>
                  </a:lnTo>
                  <a:lnTo>
                    <a:pt x="19" y="1061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46"/>
            <p:cNvSpPr/>
            <p:nvPr/>
          </p:nvSpPr>
          <p:spPr>
            <a:xfrm>
              <a:off x="6106100" y="2048600"/>
              <a:ext cx="475" cy="26075"/>
            </a:xfrm>
            <a:custGeom>
              <a:avLst/>
              <a:gdLst/>
              <a:ahLst/>
              <a:cxnLst/>
              <a:rect l="l" t="t" r="r" b="b"/>
              <a:pathLst>
                <a:path w="19" h="1043" extrusionOk="0">
                  <a:moveTo>
                    <a:pt x="0" y="1"/>
                  </a:moveTo>
                  <a:lnTo>
                    <a:pt x="0" y="1043"/>
                  </a:lnTo>
                  <a:lnTo>
                    <a:pt x="19" y="1024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46"/>
            <p:cNvSpPr/>
            <p:nvPr/>
          </p:nvSpPr>
          <p:spPr>
            <a:xfrm>
              <a:off x="6106550" y="2049075"/>
              <a:ext cx="500" cy="25150"/>
            </a:xfrm>
            <a:custGeom>
              <a:avLst/>
              <a:gdLst/>
              <a:ahLst/>
              <a:cxnLst/>
              <a:rect l="l" t="t" r="r" b="b"/>
              <a:pathLst>
                <a:path w="20" h="1006" extrusionOk="0">
                  <a:moveTo>
                    <a:pt x="1" y="0"/>
                  </a:moveTo>
                  <a:lnTo>
                    <a:pt x="1" y="1005"/>
                  </a:lnTo>
                  <a:lnTo>
                    <a:pt x="19" y="987"/>
                  </a:lnTo>
                  <a:lnTo>
                    <a:pt x="19" y="3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46"/>
            <p:cNvSpPr/>
            <p:nvPr/>
          </p:nvSpPr>
          <p:spPr>
            <a:xfrm>
              <a:off x="6107025" y="2050000"/>
              <a:ext cx="500" cy="23750"/>
            </a:xfrm>
            <a:custGeom>
              <a:avLst/>
              <a:gdLst/>
              <a:ahLst/>
              <a:cxnLst/>
              <a:rect l="l" t="t" r="r" b="b"/>
              <a:pathLst>
                <a:path w="20" h="950" extrusionOk="0">
                  <a:moveTo>
                    <a:pt x="0" y="1"/>
                  </a:moveTo>
                  <a:lnTo>
                    <a:pt x="0" y="950"/>
                  </a:lnTo>
                  <a:lnTo>
                    <a:pt x="19" y="931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46"/>
            <p:cNvSpPr/>
            <p:nvPr/>
          </p:nvSpPr>
          <p:spPr>
            <a:xfrm>
              <a:off x="6107500" y="2050475"/>
              <a:ext cx="950" cy="22825"/>
            </a:xfrm>
            <a:custGeom>
              <a:avLst/>
              <a:gdLst/>
              <a:ahLst/>
              <a:cxnLst/>
              <a:rect l="l" t="t" r="r" b="b"/>
              <a:pathLst>
                <a:path w="38" h="913" extrusionOk="0">
                  <a:moveTo>
                    <a:pt x="0" y="0"/>
                  </a:moveTo>
                  <a:lnTo>
                    <a:pt x="0" y="912"/>
                  </a:lnTo>
                  <a:lnTo>
                    <a:pt x="37" y="893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46"/>
            <p:cNvSpPr/>
            <p:nvPr/>
          </p:nvSpPr>
          <p:spPr>
            <a:xfrm>
              <a:off x="6108425" y="2050925"/>
              <a:ext cx="475" cy="21900"/>
            </a:xfrm>
            <a:custGeom>
              <a:avLst/>
              <a:gdLst/>
              <a:ahLst/>
              <a:cxnLst/>
              <a:rect l="l" t="t" r="r" b="b"/>
              <a:pathLst>
                <a:path w="19" h="876" extrusionOk="0">
                  <a:moveTo>
                    <a:pt x="0" y="1"/>
                  </a:moveTo>
                  <a:lnTo>
                    <a:pt x="0" y="875"/>
                  </a:lnTo>
                  <a:lnTo>
                    <a:pt x="19" y="838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46"/>
            <p:cNvSpPr/>
            <p:nvPr/>
          </p:nvSpPr>
          <p:spPr>
            <a:xfrm>
              <a:off x="6108875" y="2051400"/>
              <a:ext cx="500" cy="20500"/>
            </a:xfrm>
            <a:custGeom>
              <a:avLst/>
              <a:gdLst/>
              <a:ahLst/>
              <a:cxnLst/>
              <a:rect l="l" t="t" r="r" b="b"/>
              <a:pathLst>
                <a:path w="20" h="820" extrusionOk="0">
                  <a:moveTo>
                    <a:pt x="1" y="0"/>
                  </a:moveTo>
                  <a:lnTo>
                    <a:pt x="1" y="819"/>
                  </a:lnTo>
                  <a:lnTo>
                    <a:pt x="20" y="80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46"/>
            <p:cNvSpPr/>
            <p:nvPr/>
          </p:nvSpPr>
          <p:spPr>
            <a:xfrm>
              <a:off x="6109350" y="2051875"/>
              <a:ext cx="500" cy="19550"/>
            </a:xfrm>
            <a:custGeom>
              <a:avLst/>
              <a:gdLst/>
              <a:ahLst/>
              <a:cxnLst/>
              <a:rect l="l" t="t" r="r" b="b"/>
              <a:pathLst>
                <a:path w="20" h="782" extrusionOk="0">
                  <a:moveTo>
                    <a:pt x="1" y="0"/>
                  </a:moveTo>
                  <a:lnTo>
                    <a:pt x="1" y="782"/>
                  </a:lnTo>
                  <a:lnTo>
                    <a:pt x="19" y="76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46"/>
            <p:cNvSpPr/>
            <p:nvPr/>
          </p:nvSpPr>
          <p:spPr>
            <a:xfrm>
              <a:off x="6109825" y="2052325"/>
              <a:ext cx="475" cy="18650"/>
            </a:xfrm>
            <a:custGeom>
              <a:avLst/>
              <a:gdLst/>
              <a:ahLst/>
              <a:cxnLst/>
              <a:rect l="l" t="t" r="r" b="b"/>
              <a:pathLst>
                <a:path w="19" h="746" extrusionOk="0">
                  <a:moveTo>
                    <a:pt x="0" y="1"/>
                  </a:moveTo>
                  <a:lnTo>
                    <a:pt x="0" y="745"/>
                  </a:lnTo>
                  <a:lnTo>
                    <a:pt x="19" y="72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46"/>
            <p:cNvSpPr/>
            <p:nvPr/>
          </p:nvSpPr>
          <p:spPr>
            <a:xfrm>
              <a:off x="6110275" y="2053250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1" y="1"/>
                  </a:moveTo>
                  <a:lnTo>
                    <a:pt x="1" y="689"/>
                  </a:lnTo>
                  <a:lnTo>
                    <a:pt x="19" y="67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46"/>
            <p:cNvSpPr/>
            <p:nvPr/>
          </p:nvSpPr>
          <p:spPr>
            <a:xfrm>
              <a:off x="6110750" y="2053725"/>
              <a:ext cx="950" cy="16300"/>
            </a:xfrm>
            <a:custGeom>
              <a:avLst/>
              <a:gdLst/>
              <a:ahLst/>
              <a:cxnLst/>
              <a:rect l="l" t="t" r="r" b="b"/>
              <a:pathLst>
                <a:path w="38" h="652" extrusionOk="0">
                  <a:moveTo>
                    <a:pt x="0" y="0"/>
                  </a:moveTo>
                  <a:lnTo>
                    <a:pt x="0" y="652"/>
                  </a:lnTo>
                  <a:lnTo>
                    <a:pt x="38" y="633"/>
                  </a:lnTo>
                  <a:lnTo>
                    <a:pt x="38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46"/>
            <p:cNvSpPr/>
            <p:nvPr/>
          </p:nvSpPr>
          <p:spPr>
            <a:xfrm>
              <a:off x="6111675" y="2054200"/>
              <a:ext cx="500" cy="15375"/>
            </a:xfrm>
            <a:custGeom>
              <a:avLst/>
              <a:gdLst/>
              <a:ahLst/>
              <a:cxnLst/>
              <a:rect l="l" t="t" r="r" b="b"/>
              <a:pathLst>
                <a:path w="20" h="615" extrusionOk="0">
                  <a:moveTo>
                    <a:pt x="1" y="0"/>
                  </a:moveTo>
                  <a:lnTo>
                    <a:pt x="1" y="614"/>
                  </a:lnTo>
                  <a:lnTo>
                    <a:pt x="19" y="57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46"/>
            <p:cNvSpPr/>
            <p:nvPr/>
          </p:nvSpPr>
          <p:spPr>
            <a:xfrm>
              <a:off x="6112150" y="2054650"/>
              <a:ext cx="475" cy="13975"/>
            </a:xfrm>
            <a:custGeom>
              <a:avLst/>
              <a:gdLst/>
              <a:ahLst/>
              <a:cxnLst/>
              <a:rect l="l" t="t" r="r" b="b"/>
              <a:pathLst>
                <a:path w="19" h="559" extrusionOk="0">
                  <a:moveTo>
                    <a:pt x="0" y="1"/>
                  </a:moveTo>
                  <a:lnTo>
                    <a:pt x="0" y="559"/>
                  </a:lnTo>
                  <a:lnTo>
                    <a:pt x="19" y="54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46"/>
            <p:cNvSpPr/>
            <p:nvPr/>
          </p:nvSpPr>
          <p:spPr>
            <a:xfrm>
              <a:off x="6112600" y="2055125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1" y="0"/>
                  </a:moveTo>
                  <a:lnTo>
                    <a:pt x="1" y="521"/>
                  </a:lnTo>
                  <a:lnTo>
                    <a:pt x="19" y="5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46"/>
            <p:cNvSpPr/>
            <p:nvPr/>
          </p:nvSpPr>
          <p:spPr>
            <a:xfrm>
              <a:off x="6113075" y="2055575"/>
              <a:ext cx="475" cy="12125"/>
            </a:xfrm>
            <a:custGeom>
              <a:avLst/>
              <a:gdLst/>
              <a:ahLst/>
              <a:cxnLst/>
              <a:rect l="l" t="t" r="r" b="b"/>
              <a:pathLst>
                <a:path w="19" h="485" extrusionOk="0">
                  <a:moveTo>
                    <a:pt x="0" y="1"/>
                  </a:moveTo>
                  <a:lnTo>
                    <a:pt x="0" y="485"/>
                  </a:lnTo>
                  <a:lnTo>
                    <a:pt x="19" y="46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46"/>
            <p:cNvSpPr/>
            <p:nvPr/>
          </p:nvSpPr>
          <p:spPr>
            <a:xfrm>
              <a:off x="6113550" y="2056525"/>
              <a:ext cx="475" cy="10725"/>
            </a:xfrm>
            <a:custGeom>
              <a:avLst/>
              <a:gdLst/>
              <a:ahLst/>
              <a:cxnLst/>
              <a:rect l="l" t="t" r="r" b="b"/>
              <a:pathLst>
                <a:path w="19" h="429" extrusionOk="0">
                  <a:moveTo>
                    <a:pt x="0" y="0"/>
                  </a:moveTo>
                  <a:lnTo>
                    <a:pt x="0" y="428"/>
                  </a:lnTo>
                  <a:lnTo>
                    <a:pt x="19" y="410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46"/>
            <p:cNvSpPr/>
            <p:nvPr/>
          </p:nvSpPr>
          <p:spPr>
            <a:xfrm>
              <a:off x="6114000" y="2056975"/>
              <a:ext cx="950" cy="9800"/>
            </a:xfrm>
            <a:custGeom>
              <a:avLst/>
              <a:gdLst/>
              <a:ahLst/>
              <a:cxnLst/>
              <a:rect l="l" t="t" r="r" b="b"/>
              <a:pathLst>
                <a:path w="38" h="392" extrusionOk="0">
                  <a:moveTo>
                    <a:pt x="1" y="1"/>
                  </a:moveTo>
                  <a:lnTo>
                    <a:pt x="1" y="392"/>
                  </a:lnTo>
                  <a:lnTo>
                    <a:pt x="38" y="373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46"/>
            <p:cNvSpPr/>
            <p:nvPr/>
          </p:nvSpPr>
          <p:spPr>
            <a:xfrm>
              <a:off x="6114925" y="2057450"/>
              <a:ext cx="500" cy="8850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" y="0"/>
                  </a:moveTo>
                  <a:lnTo>
                    <a:pt x="1" y="354"/>
                  </a:lnTo>
                  <a:lnTo>
                    <a:pt x="19" y="31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46"/>
            <p:cNvSpPr/>
            <p:nvPr/>
          </p:nvSpPr>
          <p:spPr>
            <a:xfrm>
              <a:off x="6115400" y="2057900"/>
              <a:ext cx="500" cy="7475"/>
            </a:xfrm>
            <a:custGeom>
              <a:avLst/>
              <a:gdLst/>
              <a:ahLst/>
              <a:cxnLst/>
              <a:rect l="l" t="t" r="r" b="b"/>
              <a:pathLst>
                <a:path w="20" h="299" extrusionOk="0">
                  <a:moveTo>
                    <a:pt x="0" y="1"/>
                  </a:moveTo>
                  <a:lnTo>
                    <a:pt x="0" y="299"/>
                  </a:lnTo>
                  <a:lnTo>
                    <a:pt x="19" y="28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46"/>
            <p:cNvSpPr/>
            <p:nvPr/>
          </p:nvSpPr>
          <p:spPr>
            <a:xfrm>
              <a:off x="6115875" y="2058375"/>
              <a:ext cx="475" cy="6550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0" y="1"/>
                  </a:moveTo>
                  <a:lnTo>
                    <a:pt x="0" y="261"/>
                  </a:lnTo>
                  <a:lnTo>
                    <a:pt x="19" y="24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46"/>
            <p:cNvSpPr/>
            <p:nvPr/>
          </p:nvSpPr>
          <p:spPr>
            <a:xfrm>
              <a:off x="6116325" y="2058850"/>
              <a:ext cx="500" cy="5600"/>
            </a:xfrm>
            <a:custGeom>
              <a:avLst/>
              <a:gdLst/>
              <a:ahLst/>
              <a:cxnLst/>
              <a:rect l="l" t="t" r="r" b="b"/>
              <a:pathLst>
                <a:path w="20" h="224" extrusionOk="0">
                  <a:moveTo>
                    <a:pt x="1" y="0"/>
                  </a:moveTo>
                  <a:lnTo>
                    <a:pt x="1" y="223"/>
                  </a:lnTo>
                  <a:lnTo>
                    <a:pt x="19" y="205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46"/>
            <p:cNvSpPr/>
            <p:nvPr/>
          </p:nvSpPr>
          <p:spPr>
            <a:xfrm>
              <a:off x="6116800" y="2059775"/>
              <a:ext cx="475" cy="4200"/>
            </a:xfrm>
            <a:custGeom>
              <a:avLst/>
              <a:gdLst/>
              <a:ahLst/>
              <a:cxnLst/>
              <a:rect l="l" t="t" r="r" b="b"/>
              <a:pathLst>
                <a:path w="19" h="168" extrusionOk="0">
                  <a:moveTo>
                    <a:pt x="0" y="0"/>
                  </a:moveTo>
                  <a:lnTo>
                    <a:pt x="0" y="168"/>
                  </a:lnTo>
                  <a:lnTo>
                    <a:pt x="19" y="14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46"/>
            <p:cNvSpPr/>
            <p:nvPr/>
          </p:nvSpPr>
          <p:spPr>
            <a:xfrm>
              <a:off x="6117250" y="2060225"/>
              <a:ext cx="975" cy="3300"/>
            </a:xfrm>
            <a:custGeom>
              <a:avLst/>
              <a:gdLst/>
              <a:ahLst/>
              <a:cxnLst/>
              <a:rect l="l" t="t" r="r" b="b"/>
              <a:pathLst>
                <a:path w="39" h="132" extrusionOk="0">
                  <a:moveTo>
                    <a:pt x="1" y="1"/>
                  </a:moveTo>
                  <a:lnTo>
                    <a:pt x="1" y="131"/>
                  </a:lnTo>
                  <a:lnTo>
                    <a:pt x="38" y="113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46"/>
            <p:cNvSpPr/>
            <p:nvPr/>
          </p:nvSpPr>
          <p:spPr>
            <a:xfrm>
              <a:off x="6118200" y="2060700"/>
              <a:ext cx="475" cy="2350"/>
            </a:xfrm>
            <a:custGeom>
              <a:avLst/>
              <a:gdLst/>
              <a:ahLst/>
              <a:cxnLst/>
              <a:rect l="l" t="t" r="r" b="b"/>
              <a:pathLst>
                <a:path w="19" h="94" extrusionOk="0">
                  <a:moveTo>
                    <a:pt x="0" y="1"/>
                  </a:moveTo>
                  <a:lnTo>
                    <a:pt x="0" y="94"/>
                  </a:lnTo>
                  <a:lnTo>
                    <a:pt x="19" y="5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46"/>
            <p:cNvSpPr/>
            <p:nvPr/>
          </p:nvSpPr>
          <p:spPr>
            <a:xfrm>
              <a:off x="6118650" y="2061175"/>
              <a:ext cx="500" cy="950"/>
            </a:xfrm>
            <a:custGeom>
              <a:avLst/>
              <a:gdLst/>
              <a:ahLst/>
              <a:cxnLst/>
              <a:rect l="l" t="t" r="r" b="b"/>
              <a:pathLst>
                <a:path w="20" h="38" extrusionOk="0">
                  <a:moveTo>
                    <a:pt x="1" y="0"/>
                  </a:moveTo>
                  <a:lnTo>
                    <a:pt x="1" y="3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46"/>
            <p:cNvSpPr/>
            <p:nvPr/>
          </p:nvSpPr>
          <p:spPr>
            <a:xfrm>
              <a:off x="5774825" y="2299850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6" name="Google Shape;566;p46"/>
          <p:cNvGrpSpPr/>
          <p:nvPr/>
        </p:nvGrpSpPr>
        <p:grpSpPr>
          <a:xfrm>
            <a:off x="1147477" y="2947974"/>
            <a:ext cx="2872292" cy="2378232"/>
            <a:chOff x="2210400" y="2558550"/>
            <a:chExt cx="971025" cy="804000"/>
          </a:xfrm>
        </p:grpSpPr>
        <p:sp>
          <p:nvSpPr>
            <p:cNvPr id="567" name="Google Shape;567;p46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46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46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46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46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46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46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46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5" name="Google Shape;575;p46"/>
          <p:cNvGrpSpPr/>
          <p:nvPr/>
        </p:nvGrpSpPr>
        <p:grpSpPr>
          <a:xfrm>
            <a:off x="1392756" y="169091"/>
            <a:ext cx="849275" cy="848250"/>
            <a:chOff x="2651171" y="2397773"/>
            <a:chExt cx="2099568" cy="2097033"/>
          </a:xfrm>
        </p:grpSpPr>
        <p:sp>
          <p:nvSpPr>
            <p:cNvPr id="576" name="Google Shape;576;p46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46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7"/>
          <p:cNvSpPr txBox="1">
            <a:spLocks noGrp="1"/>
          </p:cNvSpPr>
          <p:nvPr>
            <p:ph type="title"/>
          </p:nvPr>
        </p:nvSpPr>
        <p:spPr>
          <a:xfrm>
            <a:off x="732275" y="1210763"/>
            <a:ext cx="5067900" cy="1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80" name="Google Shape;580;p47"/>
          <p:cNvSpPr txBox="1">
            <a:spLocks noGrp="1"/>
          </p:cNvSpPr>
          <p:nvPr>
            <p:ph type="subTitle" idx="1"/>
          </p:nvPr>
        </p:nvSpPr>
        <p:spPr>
          <a:xfrm>
            <a:off x="713225" y="2567813"/>
            <a:ext cx="5106000" cy="14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581" name="Google Shape;581;p47"/>
          <p:cNvGrpSpPr/>
          <p:nvPr/>
        </p:nvGrpSpPr>
        <p:grpSpPr>
          <a:xfrm>
            <a:off x="7407435" y="2879891"/>
            <a:ext cx="849275" cy="848250"/>
            <a:chOff x="8751122" y="1283566"/>
            <a:chExt cx="849275" cy="848250"/>
          </a:xfrm>
        </p:grpSpPr>
        <p:sp>
          <p:nvSpPr>
            <p:cNvPr id="582" name="Google Shape;582;p47"/>
            <p:cNvSpPr/>
            <p:nvPr/>
          </p:nvSpPr>
          <p:spPr>
            <a:xfrm flipH="1">
              <a:off x="8763662" y="1295866"/>
              <a:ext cx="823936" cy="823879"/>
            </a:xfrm>
            <a:custGeom>
              <a:avLst/>
              <a:gdLst/>
              <a:ahLst/>
              <a:cxnLst/>
              <a:rect l="l" t="t" r="r" b="b"/>
              <a:pathLst>
                <a:path w="14462" h="14461" extrusionOk="0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F133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83" name="Google Shape;583;p47"/>
            <p:cNvGrpSpPr/>
            <p:nvPr/>
          </p:nvGrpSpPr>
          <p:grpSpPr>
            <a:xfrm flipH="1">
              <a:off x="8751122" y="1283566"/>
              <a:ext cx="849275" cy="848250"/>
              <a:chOff x="2651171" y="2397773"/>
              <a:chExt cx="2099568" cy="2097033"/>
            </a:xfrm>
          </p:grpSpPr>
          <p:sp>
            <p:nvSpPr>
              <p:cNvPr id="584" name="Google Shape;584;p47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47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86" name="Google Shape;586;p47"/>
          <p:cNvGrpSpPr/>
          <p:nvPr/>
        </p:nvGrpSpPr>
        <p:grpSpPr>
          <a:xfrm flipH="1">
            <a:off x="5896360" y="1526509"/>
            <a:ext cx="4030417" cy="3337154"/>
            <a:chOff x="3573297" y="232872"/>
            <a:chExt cx="5470164" cy="4529254"/>
          </a:xfrm>
        </p:grpSpPr>
        <p:sp>
          <p:nvSpPr>
            <p:cNvPr id="587" name="Google Shape;587;p47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47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47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47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47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47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47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47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5" name="Google Shape;595;p47"/>
          <p:cNvGrpSpPr/>
          <p:nvPr/>
        </p:nvGrpSpPr>
        <p:grpSpPr>
          <a:xfrm flipH="1">
            <a:off x="6009660" y="227499"/>
            <a:ext cx="2872292" cy="2378232"/>
            <a:chOff x="2210400" y="2558550"/>
            <a:chExt cx="971025" cy="804000"/>
          </a:xfrm>
        </p:grpSpPr>
        <p:sp>
          <p:nvSpPr>
            <p:cNvPr id="596" name="Google Shape;596;p47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47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47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47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47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47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47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47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4" name="Google Shape;604;p47"/>
          <p:cNvGrpSpPr/>
          <p:nvPr/>
        </p:nvGrpSpPr>
        <p:grpSpPr>
          <a:xfrm flipH="1">
            <a:off x="7973021" y="1064981"/>
            <a:ext cx="849356" cy="703259"/>
            <a:chOff x="2210400" y="2558550"/>
            <a:chExt cx="971025" cy="804000"/>
          </a:xfrm>
        </p:grpSpPr>
        <p:sp>
          <p:nvSpPr>
            <p:cNvPr id="605" name="Google Shape;605;p47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47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47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47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47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47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47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47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3" name="Google Shape;613;p47"/>
          <p:cNvGrpSpPr/>
          <p:nvPr/>
        </p:nvGrpSpPr>
        <p:grpSpPr>
          <a:xfrm>
            <a:off x="8979722" y="1283566"/>
            <a:ext cx="849275" cy="848250"/>
            <a:chOff x="8751122" y="1283566"/>
            <a:chExt cx="849275" cy="848250"/>
          </a:xfrm>
        </p:grpSpPr>
        <p:sp>
          <p:nvSpPr>
            <p:cNvPr id="614" name="Google Shape;614;p47"/>
            <p:cNvSpPr/>
            <p:nvPr/>
          </p:nvSpPr>
          <p:spPr>
            <a:xfrm flipH="1">
              <a:off x="8763662" y="1295866"/>
              <a:ext cx="823936" cy="823879"/>
            </a:xfrm>
            <a:custGeom>
              <a:avLst/>
              <a:gdLst/>
              <a:ahLst/>
              <a:cxnLst/>
              <a:rect l="l" t="t" r="r" b="b"/>
              <a:pathLst>
                <a:path w="14462" h="14461" extrusionOk="0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F133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15" name="Google Shape;615;p47"/>
            <p:cNvGrpSpPr/>
            <p:nvPr/>
          </p:nvGrpSpPr>
          <p:grpSpPr>
            <a:xfrm flipH="1">
              <a:off x="8751122" y="1283566"/>
              <a:ext cx="849275" cy="848250"/>
              <a:chOff x="2651171" y="2397773"/>
              <a:chExt cx="2099568" cy="2097033"/>
            </a:xfrm>
          </p:grpSpPr>
          <p:sp>
            <p:nvSpPr>
              <p:cNvPr id="616" name="Google Shape;616;p47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47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18" name="Google Shape;618;p47"/>
          <p:cNvSpPr/>
          <p:nvPr/>
        </p:nvSpPr>
        <p:spPr>
          <a:xfrm flipH="1">
            <a:off x="6112238" y="3643059"/>
            <a:ext cx="1284330" cy="1284330"/>
          </a:xfrm>
          <a:custGeom>
            <a:avLst/>
            <a:gdLst/>
            <a:ahLst/>
            <a:cxnLst/>
            <a:rect l="l" t="t" r="r" b="b"/>
            <a:pathLst>
              <a:path w="12377" h="12377" extrusionOk="0">
                <a:moveTo>
                  <a:pt x="6179" y="1"/>
                </a:moveTo>
                <a:lnTo>
                  <a:pt x="0" y="6179"/>
                </a:lnTo>
                <a:lnTo>
                  <a:pt x="6179" y="12377"/>
                </a:lnTo>
                <a:lnTo>
                  <a:pt x="12376" y="6179"/>
                </a:lnTo>
                <a:lnTo>
                  <a:pt x="617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621" name="Google Shape;621;p48"/>
          <p:cNvGrpSpPr/>
          <p:nvPr/>
        </p:nvGrpSpPr>
        <p:grpSpPr>
          <a:xfrm>
            <a:off x="-1552190" y="1537709"/>
            <a:ext cx="4779359" cy="3901002"/>
            <a:chOff x="2556818" y="232872"/>
            <a:chExt cx="6486643" cy="5294519"/>
          </a:xfrm>
        </p:grpSpPr>
        <p:sp>
          <p:nvSpPr>
            <p:cNvPr id="622" name="Google Shape;622;p48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48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48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48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48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48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48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48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48"/>
            <p:cNvSpPr/>
            <p:nvPr/>
          </p:nvSpPr>
          <p:spPr>
            <a:xfrm>
              <a:off x="7064427" y="2439737"/>
              <a:ext cx="2817" cy="8028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19" y="0"/>
                  </a:moveTo>
                  <a:lnTo>
                    <a:pt x="1" y="19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48"/>
            <p:cNvSpPr/>
            <p:nvPr/>
          </p:nvSpPr>
          <p:spPr>
            <a:xfrm>
              <a:off x="7067102" y="2437061"/>
              <a:ext cx="5352" cy="13238"/>
            </a:xfrm>
            <a:custGeom>
              <a:avLst/>
              <a:gdLst/>
              <a:ahLst/>
              <a:cxnLst/>
              <a:rect l="l" t="t" r="r" b="b"/>
              <a:pathLst>
                <a:path w="38" h="94" extrusionOk="0">
                  <a:moveTo>
                    <a:pt x="38" y="1"/>
                  </a:moveTo>
                  <a:lnTo>
                    <a:pt x="0" y="19"/>
                  </a:lnTo>
                  <a:lnTo>
                    <a:pt x="0" y="75"/>
                  </a:lnTo>
                  <a:lnTo>
                    <a:pt x="38" y="9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48"/>
            <p:cNvSpPr/>
            <p:nvPr/>
          </p:nvSpPr>
          <p:spPr>
            <a:xfrm>
              <a:off x="7072313" y="2434526"/>
              <a:ext cx="2817" cy="18449"/>
            </a:xfrm>
            <a:custGeom>
              <a:avLst/>
              <a:gdLst/>
              <a:ahLst/>
              <a:cxnLst/>
              <a:rect l="l" t="t" r="r" b="b"/>
              <a:pathLst>
                <a:path w="20" h="131" extrusionOk="0">
                  <a:moveTo>
                    <a:pt x="19" y="0"/>
                  </a:moveTo>
                  <a:lnTo>
                    <a:pt x="1" y="19"/>
                  </a:lnTo>
                  <a:lnTo>
                    <a:pt x="1" y="112"/>
                  </a:lnTo>
                  <a:lnTo>
                    <a:pt x="19" y="13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48"/>
            <p:cNvSpPr/>
            <p:nvPr/>
          </p:nvSpPr>
          <p:spPr>
            <a:xfrm>
              <a:off x="7074989" y="2431850"/>
              <a:ext cx="2676" cy="23801"/>
            </a:xfrm>
            <a:custGeom>
              <a:avLst/>
              <a:gdLst/>
              <a:ahLst/>
              <a:cxnLst/>
              <a:rect l="l" t="t" r="r" b="b"/>
              <a:pathLst>
                <a:path w="19" h="169" extrusionOk="0">
                  <a:moveTo>
                    <a:pt x="19" y="1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48"/>
            <p:cNvSpPr/>
            <p:nvPr/>
          </p:nvSpPr>
          <p:spPr>
            <a:xfrm>
              <a:off x="7077524" y="2429174"/>
              <a:ext cx="2817" cy="29012"/>
            </a:xfrm>
            <a:custGeom>
              <a:avLst/>
              <a:gdLst/>
              <a:ahLst/>
              <a:cxnLst/>
              <a:rect l="l" t="t" r="r" b="b"/>
              <a:pathLst>
                <a:path w="20" h="206" extrusionOk="0">
                  <a:moveTo>
                    <a:pt x="19" y="1"/>
                  </a:moveTo>
                  <a:lnTo>
                    <a:pt x="1" y="20"/>
                  </a:lnTo>
                  <a:lnTo>
                    <a:pt x="1" y="187"/>
                  </a:lnTo>
                  <a:lnTo>
                    <a:pt x="19" y="20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48"/>
            <p:cNvSpPr/>
            <p:nvPr/>
          </p:nvSpPr>
          <p:spPr>
            <a:xfrm>
              <a:off x="7080200" y="2423963"/>
              <a:ext cx="2676" cy="36899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19" y="1"/>
                  </a:moveTo>
                  <a:lnTo>
                    <a:pt x="0" y="38"/>
                  </a:lnTo>
                  <a:lnTo>
                    <a:pt x="0" y="243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48"/>
            <p:cNvSpPr/>
            <p:nvPr/>
          </p:nvSpPr>
          <p:spPr>
            <a:xfrm>
              <a:off x="7082735" y="2421428"/>
              <a:ext cx="2817" cy="44645"/>
            </a:xfrm>
            <a:custGeom>
              <a:avLst/>
              <a:gdLst/>
              <a:ahLst/>
              <a:cxnLst/>
              <a:rect l="l" t="t" r="r" b="b"/>
              <a:pathLst>
                <a:path w="20" h="317" extrusionOk="0">
                  <a:moveTo>
                    <a:pt x="20" y="0"/>
                  </a:moveTo>
                  <a:lnTo>
                    <a:pt x="1" y="19"/>
                  </a:lnTo>
                  <a:lnTo>
                    <a:pt x="1" y="279"/>
                  </a:lnTo>
                  <a:lnTo>
                    <a:pt x="20" y="31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48"/>
            <p:cNvSpPr/>
            <p:nvPr/>
          </p:nvSpPr>
          <p:spPr>
            <a:xfrm>
              <a:off x="7085411" y="2418752"/>
              <a:ext cx="5352" cy="49996"/>
            </a:xfrm>
            <a:custGeom>
              <a:avLst/>
              <a:gdLst/>
              <a:ahLst/>
              <a:cxnLst/>
              <a:rect l="l" t="t" r="r" b="b"/>
              <a:pathLst>
                <a:path w="38" h="355" extrusionOk="0">
                  <a:moveTo>
                    <a:pt x="38" y="0"/>
                  </a:moveTo>
                  <a:lnTo>
                    <a:pt x="1" y="19"/>
                  </a:lnTo>
                  <a:lnTo>
                    <a:pt x="1" y="335"/>
                  </a:lnTo>
                  <a:lnTo>
                    <a:pt x="38" y="35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48"/>
            <p:cNvSpPr/>
            <p:nvPr/>
          </p:nvSpPr>
          <p:spPr>
            <a:xfrm>
              <a:off x="7090622" y="2416076"/>
              <a:ext cx="2817" cy="55207"/>
            </a:xfrm>
            <a:custGeom>
              <a:avLst/>
              <a:gdLst/>
              <a:ahLst/>
              <a:cxnLst/>
              <a:rect l="l" t="t" r="r" b="b"/>
              <a:pathLst>
                <a:path w="20" h="392" extrusionOk="0">
                  <a:moveTo>
                    <a:pt x="19" y="1"/>
                  </a:moveTo>
                  <a:lnTo>
                    <a:pt x="1" y="19"/>
                  </a:lnTo>
                  <a:lnTo>
                    <a:pt x="1" y="373"/>
                  </a:lnTo>
                  <a:lnTo>
                    <a:pt x="19" y="39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48"/>
            <p:cNvSpPr/>
            <p:nvPr/>
          </p:nvSpPr>
          <p:spPr>
            <a:xfrm>
              <a:off x="7093298" y="2413541"/>
              <a:ext cx="2817" cy="60418"/>
            </a:xfrm>
            <a:custGeom>
              <a:avLst/>
              <a:gdLst/>
              <a:ahLst/>
              <a:cxnLst/>
              <a:rect l="l" t="t" r="r" b="b"/>
              <a:pathLst>
                <a:path w="20" h="429" extrusionOk="0">
                  <a:moveTo>
                    <a:pt x="19" y="0"/>
                  </a:moveTo>
                  <a:lnTo>
                    <a:pt x="0" y="19"/>
                  </a:lnTo>
                  <a:lnTo>
                    <a:pt x="0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48"/>
            <p:cNvSpPr/>
            <p:nvPr/>
          </p:nvSpPr>
          <p:spPr>
            <a:xfrm>
              <a:off x="7095973" y="2410866"/>
              <a:ext cx="2676" cy="65629"/>
            </a:xfrm>
            <a:custGeom>
              <a:avLst/>
              <a:gdLst/>
              <a:ahLst/>
              <a:cxnLst/>
              <a:rect l="l" t="t" r="r" b="b"/>
              <a:pathLst>
                <a:path w="19" h="466" extrusionOk="0">
                  <a:moveTo>
                    <a:pt x="19" y="1"/>
                  </a:moveTo>
                  <a:lnTo>
                    <a:pt x="0" y="19"/>
                  </a:lnTo>
                  <a:lnTo>
                    <a:pt x="0" y="447"/>
                  </a:lnTo>
                  <a:lnTo>
                    <a:pt x="19" y="46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48"/>
            <p:cNvSpPr/>
            <p:nvPr/>
          </p:nvSpPr>
          <p:spPr>
            <a:xfrm>
              <a:off x="7098508" y="2405655"/>
              <a:ext cx="2817" cy="73516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19" y="0"/>
                  </a:moveTo>
                  <a:lnTo>
                    <a:pt x="1" y="38"/>
                  </a:lnTo>
                  <a:lnTo>
                    <a:pt x="1" y="503"/>
                  </a:lnTo>
                  <a:lnTo>
                    <a:pt x="19" y="5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48"/>
            <p:cNvSpPr/>
            <p:nvPr/>
          </p:nvSpPr>
          <p:spPr>
            <a:xfrm>
              <a:off x="7101184" y="2402979"/>
              <a:ext cx="2676" cy="81403"/>
            </a:xfrm>
            <a:custGeom>
              <a:avLst/>
              <a:gdLst/>
              <a:ahLst/>
              <a:cxnLst/>
              <a:rect l="l" t="t" r="r" b="b"/>
              <a:pathLst>
                <a:path w="19" h="578" extrusionOk="0">
                  <a:moveTo>
                    <a:pt x="19" y="1"/>
                  </a:moveTo>
                  <a:lnTo>
                    <a:pt x="0" y="19"/>
                  </a:lnTo>
                  <a:lnTo>
                    <a:pt x="0" y="541"/>
                  </a:lnTo>
                  <a:lnTo>
                    <a:pt x="19" y="57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48"/>
            <p:cNvSpPr/>
            <p:nvPr/>
          </p:nvSpPr>
          <p:spPr>
            <a:xfrm>
              <a:off x="7103719" y="2400444"/>
              <a:ext cx="5493" cy="86614"/>
            </a:xfrm>
            <a:custGeom>
              <a:avLst/>
              <a:gdLst/>
              <a:ahLst/>
              <a:cxnLst/>
              <a:rect l="l" t="t" r="r" b="b"/>
              <a:pathLst>
                <a:path w="39" h="615" extrusionOk="0">
                  <a:moveTo>
                    <a:pt x="38" y="0"/>
                  </a:moveTo>
                  <a:lnTo>
                    <a:pt x="1" y="19"/>
                  </a:lnTo>
                  <a:lnTo>
                    <a:pt x="1" y="596"/>
                  </a:lnTo>
                  <a:lnTo>
                    <a:pt x="38" y="61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48"/>
            <p:cNvSpPr/>
            <p:nvPr/>
          </p:nvSpPr>
          <p:spPr>
            <a:xfrm>
              <a:off x="2556818" y="3784276"/>
              <a:ext cx="1743115" cy="174311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6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F133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5" name="Google Shape;645;p48"/>
          <p:cNvGrpSpPr/>
          <p:nvPr/>
        </p:nvGrpSpPr>
        <p:grpSpPr>
          <a:xfrm>
            <a:off x="-127072" y="4085003"/>
            <a:ext cx="1067211" cy="1065922"/>
            <a:chOff x="2651171" y="2397773"/>
            <a:chExt cx="2099568" cy="2097033"/>
          </a:xfrm>
        </p:grpSpPr>
        <p:sp>
          <p:nvSpPr>
            <p:cNvPr id="646" name="Google Shape;646;p48"/>
            <p:cNvSpPr/>
            <p:nvPr/>
          </p:nvSpPr>
          <p:spPr>
            <a:xfrm>
              <a:off x="2682577" y="2429319"/>
              <a:ext cx="2036756" cy="2036615"/>
            </a:xfrm>
            <a:custGeom>
              <a:avLst/>
              <a:gdLst/>
              <a:ahLst/>
              <a:cxnLst/>
              <a:rect l="l" t="t" r="r" b="b"/>
              <a:pathLst>
                <a:path w="14462" h="14461" extrusionOk="0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48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48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9" name="Google Shape;649;p48"/>
          <p:cNvSpPr/>
          <p:nvPr/>
        </p:nvSpPr>
        <p:spPr>
          <a:xfrm>
            <a:off x="7249668" y="4045148"/>
            <a:ext cx="572715" cy="572715"/>
          </a:xfrm>
          <a:custGeom>
            <a:avLst/>
            <a:gdLst/>
            <a:ahLst/>
            <a:cxnLst/>
            <a:rect l="l" t="t" r="r" b="b"/>
            <a:pathLst>
              <a:path w="12377" h="12377" extrusionOk="0">
                <a:moveTo>
                  <a:pt x="6179" y="0"/>
                </a:moveTo>
                <a:lnTo>
                  <a:pt x="0" y="6197"/>
                </a:lnTo>
                <a:lnTo>
                  <a:pt x="6179" y="12376"/>
                </a:lnTo>
                <a:lnTo>
                  <a:pt x="12376" y="6197"/>
                </a:lnTo>
                <a:lnTo>
                  <a:pt x="6179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0" name="Google Shape;650;p48"/>
          <p:cNvGrpSpPr/>
          <p:nvPr/>
        </p:nvGrpSpPr>
        <p:grpSpPr>
          <a:xfrm>
            <a:off x="7009646" y="2171158"/>
            <a:ext cx="3966057" cy="4359080"/>
            <a:chOff x="5440750" y="1541475"/>
            <a:chExt cx="971525" cy="1067800"/>
          </a:xfrm>
        </p:grpSpPr>
        <p:sp>
          <p:nvSpPr>
            <p:cNvPr id="651" name="Google Shape;651;p48"/>
            <p:cNvSpPr/>
            <p:nvPr/>
          </p:nvSpPr>
          <p:spPr>
            <a:xfrm>
              <a:off x="5853925" y="1541475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0"/>
                  </a:moveTo>
                  <a:lnTo>
                    <a:pt x="0" y="6197"/>
                  </a:lnTo>
                  <a:lnTo>
                    <a:pt x="6179" y="12376"/>
                  </a:lnTo>
                  <a:lnTo>
                    <a:pt x="12376" y="6197"/>
                  </a:lnTo>
                  <a:lnTo>
                    <a:pt x="617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48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48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48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48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48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48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48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48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48"/>
            <p:cNvSpPr/>
            <p:nvPr/>
          </p:nvSpPr>
          <p:spPr>
            <a:xfrm>
              <a:off x="6167975" y="211840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48"/>
            <p:cNvSpPr/>
            <p:nvPr/>
          </p:nvSpPr>
          <p:spPr>
            <a:xfrm>
              <a:off x="6162400" y="211282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48"/>
            <p:cNvSpPr/>
            <p:nvPr/>
          </p:nvSpPr>
          <p:spPr>
            <a:xfrm>
              <a:off x="6190775" y="2141200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48"/>
            <p:cNvSpPr/>
            <p:nvPr/>
          </p:nvSpPr>
          <p:spPr>
            <a:xfrm>
              <a:off x="5774825" y="2299850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" name="Google Shape;665;p49"/>
          <p:cNvGrpSpPr/>
          <p:nvPr/>
        </p:nvGrpSpPr>
        <p:grpSpPr>
          <a:xfrm>
            <a:off x="2787991" y="1287889"/>
            <a:ext cx="3563418" cy="3276021"/>
            <a:chOff x="4765450" y="2817950"/>
            <a:chExt cx="894275" cy="822150"/>
          </a:xfrm>
        </p:grpSpPr>
        <p:sp>
          <p:nvSpPr>
            <p:cNvPr id="666" name="Google Shape;666;p49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49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49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49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0" name="Google Shape;670;p49"/>
          <p:cNvGrpSpPr/>
          <p:nvPr/>
        </p:nvGrpSpPr>
        <p:grpSpPr>
          <a:xfrm>
            <a:off x="7185910" y="-217751"/>
            <a:ext cx="2872292" cy="2378232"/>
            <a:chOff x="2210400" y="2558550"/>
            <a:chExt cx="971025" cy="804000"/>
          </a:xfrm>
        </p:grpSpPr>
        <p:sp>
          <p:nvSpPr>
            <p:cNvPr id="671" name="Google Shape;671;p49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49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49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49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49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49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49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49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9" name="Google Shape;679;p49"/>
          <p:cNvGrpSpPr/>
          <p:nvPr/>
        </p:nvGrpSpPr>
        <p:grpSpPr>
          <a:xfrm flipH="1">
            <a:off x="8813326" y="-9"/>
            <a:ext cx="849275" cy="848250"/>
            <a:chOff x="8751122" y="1283566"/>
            <a:chExt cx="849275" cy="848250"/>
          </a:xfrm>
        </p:grpSpPr>
        <p:sp>
          <p:nvSpPr>
            <p:cNvPr id="680" name="Google Shape;680;p49"/>
            <p:cNvSpPr/>
            <p:nvPr/>
          </p:nvSpPr>
          <p:spPr>
            <a:xfrm flipH="1">
              <a:off x="8763662" y="1295866"/>
              <a:ext cx="823936" cy="823879"/>
            </a:xfrm>
            <a:custGeom>
              <a:avLst/>
              <a:gdLst/>
              <a:ahLst/>
              <a:cxnLst/>
              <a:rect l="l" t="t" r="r" b="b"/>
              <a:pathLst>
                <a:path w="14462" h="14461" extrusionOk="0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F133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81" name="Google Shape;681;p49"/>
            <p:cNvGrpSpPr/>
            <p:nvPr/>
          </p:nvGrpSpPr>
          <p:grpSpPr>
            <a:xfrm flipH="1">
              <a:off x="8751122" y="1283566"/>
              <a:ext cx="849275" cy="848250"/>
              <a:chOff x="2651171" y="2397773"/>
              <a:chExt cx="2099568" cy="2097033"/>
            </a:xfrm>
          </p:grpSpPr>
          <p:sp>
            <p:nvSpPr>
              <p:cNvPr id="682" name="Google Shape;682;p49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49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84" name="Google Shape;684;p49"/>
          <p:cNvGrpSpPr/>
          <p:nvPr/>
        </p:nvGrpSpPr>
        <p:grpSpPr>
          <a:xfrm>
            <a:off x="-259090" y="4167881"/>
            <a:ext cx="1142271" cy="1145681"/>
            <a:chOff x="6167975" y="2118400"/>
            <a:chExt cx="150775" cy="151225"/>
          </a:xfrm>
        </p:grpSpPr>
        <p:sp>
          <p:nvSpPr>
            <p:cNvPr id="685" name="Google Shape;685;p49"/>
            <p:cNvSpPr/>
            <p:nvPr/>
          </p:nvSpPr>
          <p:spPr>
            <a:xfrm>
              <a:off x="6167975" y="211840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49"/>
            <p:cNvSpPr/>
            <p:nvPr/>
          </p:nvSpPr>
          <p:spPr>
            <a:xfrm>
              <a:off x="6190775" y="2141200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7" name="Google Shape;687;p49"/>
          <p:cNvGrpSpPr/>
          <p:nvPr/>
        </p:nvGrpSpPr>
        <p:grpSpPr>
          <a:xfrm>
            <a:off x="-269226" y="3517179"/>
            <a:ext cx="1162531" cy="1161127"/>
            <a:chOff x="2651171" y="2397773"/>
            <a:chExt cx="2099568" cy="2097033"/>
          </a:xfrm>
        </p:grpSpPr>
        <p:sp>
          <p:nvSpPr>
            <p:cNvPr id="688" name="Google Shape;688;p49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49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0" name="Google Shape;690;p49"/>
          <p:cNvSpPr/>
          <p:nvPr/>
        </p:nvSpPr>
        <p:spPr>
          <a:xfrm>
            <a:off x="7472262" y="127554"/>
            <a:ext cx="823936" cy="823879"/>
          </a:xfrm>
          <a:custGeom>
            <a:avLst/>
            <a:gdLst/>
            <a:ahLst/>
            <a:cxnLst/>
            <a:rect l="l" t="t" r="r" b="b"/>
            <a:pathLst>
              <a:path w="14462" h="14461" extrusionOk="0">
                <a:moveTo>
                  <a:pt x="7222" y="0"/>
                </a:moveTo>
                <a:lnTo>
                  <a:pt x="1" y="7221"/>
                </a:lnTo>
                <a:lnTo>
                  <a:pt x="7222" y="14461"/>
                </a:lnTo>
                <a:lnTo>
                  <a:pt x="14461" y="7221"/>
                </a:lnTo>
                <a:lnTo>
                  <a:pt x="7222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49"/>
          <p:cNvSpPr txBox="1">
            <a:spLocks noGrp="1"/>
          </p:cNvSpPr>
          <p:nvPr>
            <p:ph type="title"/>
          </p:nvPr>
        </p:nvSpPr>
        <p:spPr>
          <a:xfrm>
            <a:off x="883200" y="1287888"/>
            <a:ext cx="2168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92" name="Google Shape;692;p49"/>
          <p:cNvSpPr txBox="1">
            <a:spLocks noGrp="1"/>
          </p:cNvSpPr>
          <p:nvPr>
            <p:ph type="subTitle" idx="1"/>
          </p:nvPr>
        </p:nvSpPr>
        <p:spPr>
          <a:xfrm>
            <a:off x="883201" y="1731875"/>
            <a:ext cx="2168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3" name="Google Shape;693;p49"/>
          <p:cNvSpPr txBox="1">
            <a:spLocks noGrp="1"/>
          </p:cNvSpPr>
          <p:nvPr>
            <p:ph type="title" idx="2"/>
          </p:nvPr>
        </p:nvSpPr>
        <p:spPr>
          <a:xfrm>
            <a:off x="883201" y="2445568"/>
            <a:ext cx="2168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94" name="Google Shape;694;p49"/>
          <p:cNvSpPr txBox="1">
            <a:spLocks noGrp="1"/>
          </p:cNvSpPr>
          <p:nvPr>
            <p:ph type="subTitle" idx="3"/>
          </p:nvPr>
        </p:nvSpPr>
        <p:spPr>
          <a:xfrm>
            <a:off x="883201" y="2884841"/>
            <a:ext cx="2168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49"/>
          <p:cNvSpPr txBox="1">
            <a:spLocks noGrp="1"/>
          </p:cNvSpPr>
          <p:nvPr>
            <p:ph type="title" idx="4"/>
          </p:nvPr>
        </p:nvSpPr>
        <p:spPr>
          <a:xfrm>
            <a:off x="883176" y="3577196"/>
            <a:ext cx="2168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96" name="Google Shape;696;p49"/>
          <p:cNvSpPr txBox="1">
            <a:spLocks noGrp="1"/>
          </p:cNvSpPr>
          <p:nvPr>
            <p:ph type="subTitle" idx="5"/>
          </p:nvPr>
        </p:nvSpPr>
        <p:spPr>
          <a:xfrm>
            <a:off x="883176" y="4020638"/>
            <a:ext cx="2168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49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49"/>
          <p:cNvSpPr txBox="1">
            <a:spLocks noGrp="1"/>
          </p:cNvSpPr>
          <p:nvPr>
            <p:ph type="title" idx="7"/>
          </p:nvPr>
        </p:nvSpPr>
        <p:spPr>
          <a:xfrm>
            <a:off x="6092700" y="1287888"/>
            <a:ext cx="2168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99" name="Google Shape;699;p49"/>
          <p:cNvSpPr txBox="1">
            <a:spLocks noGrp="1"/>
          </p:cNvSpPr>
          <p:nvPr>
            <p:ph type="subTitle" idx="8"/>
          </p:nvPr>
        </p:nvSpPr>
        <p:spPr>
          <a:xfrm>
            <a:off x="6092701" y="1731875"/>
            <a:ext cx="2168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0" name="Google Shape;700;p49"/>
          <p:cNvSpPr txBox="1">
            <a:spLocks noGrp="1"/>
          </p:cNvSpPr>
          <p:nvPr>
            <p:ph type="title" idx="9"/>
          </p:nvPr>
        </p:nvSpPr>
        <p:spPr>
          <a:xfrm>
            <a:off x="6092701" y="2445568"/>
            <a:ext cx="2168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01" name="Google Shape;701;p49"/>
          <p:cNvSpPr txBox="1">
            <a:spLocks noGrp="1"/>
          </p:cNvSpPr>
          <p:nvPr>
            <p:ph type="subTitle" idx="13"/>
          </p:nvPr>
        </p:nvSpPr>
        <p:spPr>
          <a:xfrm>
            <a:off x="6092701" y="2884841"/>
            <a:ext cx="2168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49"/>
          <p:cNvSpPr txBox="1">
            <a:spLocks noGrp="1"/>
          </p:cNvSpPr>
          <p:nvPr>
            <p:ph type="title" idx="14"/>
          </p:nvPr>
        </p:nvSpPr>
        <p:spPr>
          <a:xfrm>
            <a:off x="6092676" y="3577196"/>
            <a:ext cx="2168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03" name="Google Shape;703;p49"/>
          <p:cNvSpPr txBox="1">
            <a:spLocks noGrp="1"/>
          </p:cNvSpPr>
          <p:nvPr>
            <p:ph type="subTitle" idx="15"/>
          </p:nvPr>
        </p:nvSpPr>
        <p:spPr>
          <a:xfrm>
            <a:off x="6092676" y="4020638"/>
            <a:ext cx="2168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6"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5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706" name="Google Shape;706;p50"/>
          <p:cNvGrpSpPr/>
          <p:nvPr/>
        </p:nvGrpSpPr>
        <p:grpSpPr>
          <a:xfrm rot="10800000" flipH="1">
            <a:off x="-1801065" y="629505"/>
            <a:ext cx="4015313" cy="3884503"/>
            <a:chOff x="5440750" y="1669400"/>
            <a:chExt cx="971525" cy="939875"/>
          </a:xfrm>
        </p:grpSpPr>
        <p:sp>
          <p:nvSpPr>
            <p:cNvPr id="707" name="Google Shape;707;p50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50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50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50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50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50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50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50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50"/>
            <p:cNvSpPr/>
            <p:nvPr/>
          </p:nvSpPr>
          <p:spPr>
            <a:xfrm>
              <a:off x="6167975" y="211840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50"/>
            <p:cNvSpPr/>
            <p:nvPr/>
          </p:nvSpPr>
          <p:spPr>
            <a:xfrm>
              <a:off x="6162400" y="211282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50"/>
            <p:cNvSpPr/>
            <p:nvPr/>
          </p:nvSpPr>
          <p:spPr>
            <a:xfrm>
              <a:off x="6190775" y="2141200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50"/>
            <p:cNvSpPr/>
            <p:nvPr/>
          </p:nvSpPr>
          <p:spPr>
            <a:xfrm>
              <a:off x="6060950" y="2061175"/>
              <a:ext cx="500" cy="950"/>
            </a:xfrm>
            <a:custGeom>
              <a:avLst/>
              <a:gdLst/>
              <a:ahLst/>
              <a:cxnLst/>
              <a:rect l="l" t="t" r="r" b="b"/>
              <a:pathLst>
                <a:path w="20" h="38" extrusionOk="0">
                  <a:moveTo>
                    <a:pt x="20" y="0"/>
                  </a:moveTo>
                  <a:lnTo>
                    <a:pt x="1" y="19"/>
                  </a:lnTo>
                  <a:lnTo>
                    <a:pt x="20" y="3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50"/>
            <p:cNvSpPr/>
            <p:nvPr/>
          </p:nvSpPr>
          <p:spPr>
            <a:xfrm>
              <a:off x="6061425" y="2060700"/>
              <a:ext cx="500" cy="2350"/>
            </a:xfrm>
            <a:custGeom>
              <a:avLst/>
              <a:gdLst/>
              <a:ahLst/>
              <a:cxnLst/>
              <a:rect l="l" t="t" r="r" b="b"/>
              <a:pathLst>
                <a:path w="20" h="94" extrusionOk="0">
                  <a:moveTo>
                    <a:pt x="19" y="1"/>
                  </a:moveTo>
                  <a:lnTo>
                    <a:pt x="1" y="19"/>
                  </a:lnTo>
                  <a:lnTo>
                    <a:pt x="1" y="56"/>
                  </a:lnTo>
                  <a:lnTo>
                    <a:pt x="19" y="94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50"/>
            <p:cNvSpPr/>
            <p:nvPr/>
          </p:nvSpPr>
          <p:spPr>
            <a:xfrm>
              <a:off x="6061900" y="2060225"/>
              <a:ext cx="950" cy="3300"/>
            </a:xfrm>
            <a:custGeom>
              <a:avLst/>
              <a:gdLst/>
              <a:ahLst/>
              <a:cxnLst/>
              <a:rect l="l" t="t" r="r" b="b"/>
              <a:pathLst>
                <a:path w="38" h="132" extrusionOk="0">
                  <a:moveTo>
                    <a:pt x="37" y="1"/>
                  </a:moveTo>
                  <a:lnTo>
                    <a:pt x="0" y="20"/>
                  </a:lnTo>
                  <a:lnTo>
                    <a:pt x="0" y="113"/>
                  </a:lnTo>
                  <a:lnTo>
                    <a:pt x="37" y="131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50"/>
            <p:cNvSpPr/>
            <p:nvPr/>
          </p:nvSpPr>
          <p:spPr>
            <a:xfrm>
              <a:off x="6062825" y="2059775"/>
              <a:ext cx="500" cy="4200"/>
            </a:xfrm>
            <a:custGeom>
              <a:avLst/>
              <a:gdLst/>
              <a:ahLst/>
              <a:cxnLst/>
              <a:rect l="l" t="t" r="r" b="b"/>
              <a:pathLst>
                <a:path w="20" h="168" extrusionOk="0">
                  <a:moveTo>
                    <a:pt x="19" y="0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50"/>
            <p:cNvSpPr/>
            <p:nvPr/>
          </p:nvSpPr>
          <p:spPr>
            <a:xfrm>
              <a:off x="6063300" y="2058850"/>
              <a:ext cx="475" cy="5600"/>
            </a:xfrm>
            <a:custGeom>
              <a:avLst/>
              <a:gdLst/>
              <a:ahLst/>
              <a:cxnLst/>
              <a:rect l="l" t="t" r="r" b="b"/>
              <a:pathLst>
                <a:path w="19" h="224" extrusionOk="0">
                  <a:moveTo>
                    <a:pt x="19" y="0"/>
                  </a:moveTo>
                  <a:lnTo>
                    <a:pt x="0" y="37"/>
                  </a:lnTo>
                  <a:lnTo>
                    <a:pt x="0" y="205"/>
                  </a:lnTo>
                  <a:lnTo>
                    <a:pt x="19" y="22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50"/>
            <p:cNvSpPr/>
            <p:nvPr/>
          </p:nvSpPr>
          <p:spPr>
            <a:xfrm>
              <a:off x="6063750" y="2058375"/>
              <a:ext cx="500" cy="6550"/>
            </a:xfrm>
            <a:custGeom>
              <a:avLst/>
              <a:gdLst/>
              <a:ahLst/>
              <a:cxnLst/>
              <a:rect l="l" t="t" r="r" b="b"/>
              <a:pathLst>
                <a:path w="20" h="262" extrusionOk="0">
                  <a:moveTo>
                    <a:pt x="19" y="1"/>
                  </a:moveTo>
                  <a:lnTo>
                    <a:pt x="1" y="19"/>
                  </a:lnTo>
                  <a:lnTo>
                    <a:pt x="1" y="242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50"/>
            <p:cNvSpPr/>
            <p:nvPr/>
          </p:nvSpPr>
          <p:spPr>
            <a:xfrm>
              <a:off x="6064225" y="2057900"/>
              <a:ext cx="475" cy="7475"/>
            </a:xfrm>
            <a:custGeom>
              <a:avLst/>
              <a:gdLst/>
              <a:ahLst/>
              <a:cxnLst/>
              <a:rect l="l" t="t" r="r" b="b"/>
              <a:pathLst>
                <a:path w="19" h="299" extrusionOk="0">
                  <a:moveTo>
                    <a:pt x="19" y="1"/>
                  </a:moveTo>
                  <a:lnTo>
                    <a:pt x="0" y="20"/>
                  </a:lnTo>
                  <a:lnTo>
                    <a:pt x="0" y="280"/>
                  </a:lnTo>
                  <a:lnTo>
                    <a:pt x="19" y="29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50"/>
            <p:cNvSpPr/>
            <p:nvPr/>
          </p:nvSpPr>
          <p:spPr>
            <a:xfrm>
              <a:off x="6064675" y="2057450"/>
              <a:ext cx="500" cy="8850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9" y="0"/>
                  </a:moveTo>
                  <a:lnTo>
                    <a:pt x="1" y="19"/>
                  </a:lnTo>
                  <a:lnTo>
                    <a:pt x="1" y="317"/>
                  </a:lnTo>
                  <a:lnTo>
                    <a:pt x="19" y="35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50"/>
            <p:cNvSpPr/>
            <p:nvPr/>
          </p:nvSpPr>
          <p:spPr>
            <a:xfrm>
              <a:off x="6065150" y="2056975"/>
              <a:ext cx="950" cy="9800"/>
            </a:xfrm>
            <a:custGeom>
              <a:avLst/>
              <a:gdLst/>
              <a:ahLst/>
              <a:cxnLst/>
              <a:rect l="l" t="t" r="r" b="b"/>
              <a:pathLst>
                <a:path w="38" h="392" extrusionOk="0">
                  <a:moveTo>
                    <a:pt x="38" y="1"/>
                  </a:moveTo>
                  <a:lnTo>
                    <a:pt x="0" y="19"/>
                  </a:lnTo>
                  <a:lnTo>
                    <a:pt x="0" y="373"/>
                  </a:lnTo>
                  <a:lnTo>
                    <a:pt x="38" y="392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50"/>
            <p:cNvSpPr/>
            <p:nvPr/>
          </p:nvSpPr>
          <p:spPr>
            <a:xfrm>
              <a:off x="6066075" y="2056525"/>
              <a:ext cx="500" cy="10725"/>
            </a:xfrm>
            <a:custGeom>
              <a:avLst/>
              <a:gdLst/>
              <a:ahLst/>
              <a:cxnLst/>
              <a:rect l="l" t="t" r="r" b="b"/>
              <a:pathLst>
                <a:path w="20" h="429" extrusionOk="0">
                  <a:moveTo>
                    <a:pt x="19" y="0"/>
                  </a:moveTo>
                  <a:lnTo>
                    <a:pt x="1" y="19"/>
                  </a:lnTo>
                  <a:lnTo>
                    <a:pt x="1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50"/>
            <p:cNvSpPr/>
            <p:nvPr/>
          </p:nvSpPr>
          <p:spPr>
            <a:xfrm>
              <a:off x="6066550" y="2055575"/>
              <a:ext cx="475" cy="12125"/>
            </a:xfrm>
            <a:custGeom>
              <a:avLst/>
              <a:gdLst/>
              <a:ahLst/>
              <a:cxnLst/>
              <a:rect l="l" t="t" r="r" b="b"/>
              <a:pathLst>
                <a:path w="19" h="485" extrusionOk="0">
                  <a:moveTo>
                    <a:pt x="19" y="1"/>
                  </a:moveTo>
                  <a:lnTo>
                    <a:pt x="0" y="38"/>
                  </a:lnTo>
                  <a:lnTo>
                    <a:pt x="0" y="466"/>
                  </a:lnTo>
                  <a:lnTo>
                    <a:pt x="19" y="4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50"/>
            <p:cNvSpPr/>
            <p:nvPr/>
          </p:nvSpPr>
          <p:spPr>
            <a:xfrm>
              <a:off x="6067000" y="2055125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20" y="0"/>
                  </a:moveTo>
                  <a:lnTo>
                    <a:pt x="1" y="19"/>
                  </a:lnTo>
                  <a:lnTo>
                    <a:pt x="1" y="503"/>
                  </a:lnTo>
                  <a:lnTo>
                    <a:pt x="20" y="52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50"/>
            <p:cNvSpPr/>
            <p:nvPr/>
          </p:nvSpPr>
          <p:spPr>
            <a:xfrm>
              <a:off x="6067475" y="2054650"/>
              <a:ext cx="500" cy="13975"/>
            </a:xfrm>
            <a:custGeom>
              <a:avLst/>
              <a:gdLst/>
              <a:ahLst/>
              <a:cxnLst/>
              <a:rect l="l" t="t" r="r" b="b"/>
              <a:pathLst>
                <a:path w="20" h="559" extrusionOk="0">
                  <a:moveTo>
                    <a:pt x="19" y="1"/>
                  </a:moveTo>
                  <a:lnTo>
                    <a:pt x="1" y="19"/>
                  </a:lnTo>
                  <a:lnTo>
                    <a:pt x="1" y="540"/>
                  </a:lnTo>
                  <a:lnTo>
                    <a:pt x="19" y="55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50"/>
            <p:cNvSpPr/>
            <p:nvPr/>
          </p:nvSpPr>
          <p:spPr>
            <a:xfrm>
              <a:off x="6067950" y="2054200"/>
              <a:ext cx="475" cy="15375"/>
            </a:xfrm>
            <a:custGeom>
              <a:avLst/>
              <a:gdLst/>
              <a:ahLst/>
              <a:cxnLst/>
              <a:rect l="l" t="t" r="r" b="b"/>
              <a:pathLst>
                <a:path w="19" h="615" extrusionOk="0">
                  <a:moveTo>
                    <a:pt x="19" y="0"/>
                  </a:moveTo>
                  <a:lnTo>
                    <a:pt x="0" y="19"/>
                  </a:lnTo>
                  <a:lnTo>
                    <a:pt x="0" y="577"/>
                  </a:lnTo>
                  <a:lnTo>
                    <a:pt x="19" y="61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50"/>
            <p:cNvSpPr/>
            <p:nvPr/>
          </p:nvSpPr>
          <p:spPr>
            <a:xfrm>
              <a:off x="6068400" y="2053725"/>
              <a:ext cx="950" cy="16300"/>
            </a:xfrm>
            <a:custGeom>
              <a:avLst/>
              <a:gdLst/>
              <a:ahLst/>
              <a:cxnLst/>
              <a:rect l="l" t="t" r="r" b="b"/>
              <a:pathLst>
                <a:path w="38" h="652" extrusionOk="0">
                  <a:moveTo>
                    <a:pt x="38" y="0"/>
                  </a:moveTo>
                  <a:lnTo>
                    <a:pt x="1" y="19"/>
                  </a:lnTo>
                  <a:lnTo>
                    <a:pt x="1" y="633"/>
                  </a:lnTo>
                  <a:lnTo>
                    <a:pt x="38" y="652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50"/>
            <p:cNvSpPr/>
            <p:nvPr/>
          </p:nvSpPr>
          <p:spPr>
            <a:xfrm>
              <a:off x="6069325" y="2053250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20" y="1"/>
                  </a:moveTo>
                  <a:lnTo>
                    <a:pt x="1" y="19"/>
                  </a:lnTo>
                  <a:lnTo>
                    <a:pt x="1" y="671"/>
                  </a:lnTo>
                  <a:lnTo>
                    <a:pt x="20" y="689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50"/>
            <p:cNvSpPr/>
            <p:nvPr/>
          </p:nvSpPr>
          <p:spPr>
            <a:xfrm>
              <a:off x="6069800" y="2052325"/>
              <a:ext cx="500" cy="18650"/>
            </a:xfrm>
            <a:custGeom>
              <a:avLst/>
              <a:gdLst/>
              <a:ahLst/>
              <a:cxnLst/>
              <a:rect l="l" t="t" r="r" b="b"/>
              <a:pathLst>
                <a:path w="20" h="746" extrusionOk="0">
                  <a:moveTo>
                    <a:pt x="19" y="1"/>
                  </a:moveTo>
                  <a:lnTo>
                    <a:pt x="1" y="38"/>
                  </a:lnTo>
                  <a:lnTo>
                    <a:pt x="1" y="726"/>
                  </a:lnTo>
                  <a:lnTo>
                    <a:pt x="19" y="74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50"/>
            <p:cNvSpPr/>
            <p:nvPr/>
          </p:nvSpPr>
          <p:spPr>
            <a:xfrm>
              <a:off x="6070275" y="2051875"/>
              <a:ext cx="475" cy="19550"/>
            </a:xfrm>
            <a:custGeom>
              <a:avLst/>
              <a:gdLst/>
              <a:ahLst/>
              <a:cxnLst/>
              <a:rect l="l" t="t" r="r" b="b"/>
              <a:pathLst>
                <a:path w="19" h="782" extrusionOk="0">
                  <a:moveTo>
                    <a:pt x="19" y="0"/>
                  </a:moveTo>
                  <a:lnTo>
                    <a:pt x="0" y="19"/>
                  </a:lnTo>
                  <a:lnTo>
                    <a:pt x="0" y="763"/>
                  </a:lnTo>
                  <a:lnTo>
                    <a:pt x="19" y="78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50"/>
            <p:cNvSpPr/>
            <p:nvPr/>
          </p:nvSpPr>
          <p:spPr>
            <a:xfrm>
              <a:off x="6070725" y="2051400"/>
              <a:ext cx="500" cy="20500"/>
            </a:xfrm>
            <a:custGeom>
              <a:avLst/>
              <a:gdLst/>
              <a:ahLst/>
              <a:cxnLst/>
              <a:rect l="l" t="t" r="r" b="b"/>
              <a:pathLst>
                <a:path w="20" h="820" extrusionOk="0">
                  <a:moveTo>
                    <a:pt x="19" y="0"/>
                  </a:moveTo>
                  <a:lnTo>
                    <a:pt x="1" y="19"/>
                  </a:lnTo>
                  <a:lnTo>
                    <a:pt x="1" y="801"/>
                  </a:lnTo>
                  <a:lnTo>
                    <a:pt x="19" y="819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50"/>
            <p:cNvSpPr/>
            <p:nvPr/>
          </p:nvSpPr>
          <p:spPr>
            <a:xfrm>
              <a:off x="6071200" y="2050925"/>
              <a:ext cx="500" cy="21900"/>
            </a:xfrm>
            <a:custGeom>
              <a:avLst/>
              <a:gdLst/>
              <a:ahLst/>
              <a:cxnLst/>
              <a:rect l="l" t="t" r="r" b="b"/>
              <a:pathLst>
                <a:path w="20" h="876" extrusionOk="0">
                  <a:moveTo>
                    <a:pt x="19" y="1"/>
                  </a:moveTo>
                  <a:lnTo>
                    <a:pt x="0" y="19"/>
                  </a:lnTo>
                  <a:lnTo>
                    <a:pt x="0" y="838"/>
                  </a:lnTo>
                  <a:lnTo>
                    <a:pt x="19" y="87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6071675" y="2050475"/>
              <a:ext cx="950" cy="22825"/>
            </a:xfrm>
            <a:custGeom>
              <a:avLst/>
              <a:gdLst/>
              <a:ahLst/>
              <a:cxnLst/>
              <a:rect l="l" t="t" r="r" b="b"/>
              <a:pathLst>
                <a:path w="38" h="913" extrusionOk="0">
                  <a:moveTo>
                    <a:pt x="37" y="0"/>
                  </a:moveTo>
                  <a:lnTo>
                    <a:pt x="0" y="19"/>
                  </a:lnTo>
                  <a:lnTo>
                    <a:pt x="0" y="893"/>
                  </a:lnTo>
                  <a:lnTo>
                    <a:pt x="37" y="912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50"/>
            <p:cNvSpPr/>
            <p:nvPr/>
          </p:nvSpPr>
          <p:spPr>
            <a:xfrm>
              <a:off x="6072600" y="2050000"/>
              <a:ext cx="475" cy="23750"/>
            </a:xfrm>
            <a:custGeom>
              <a:avLst/>
              <a:gdLst/>
              <a:ahLst/>
              <a:cxnLst/>
              <a:rect l="l" t="t" r="r" b="b"/>
              <a:pathLst>
                <a:path w="19" h="950" extrusionOk="0">
                  <a:moveTo>
                    <a:pt x="19" y="1"/>
                  </a:moveTo>
                  <a:lnTo>
                    <a:pt x="0" y="19"/>
                  </a:lnTo>
                  <a:lnTo>
                    <a:pt x="0" y="931"/>
                  </a:lnTo>
                  <a:lnTo>
                    <a:pt x="19" y="95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50"/>
            <p:cNvSpPr/>
            <p:nvPr/>
          </p:nvSpPr>
          <p:spPr>
            <a:xfrm>
              <a:off x="6073050" y="2049075"/>
              <a:ext cx="500" cy="25150"/>
            </a:xfrm>
            <a:custGeom>
              <a:avLst/>
              <a:gdLst/>
              <a:ahLst/>
              <a:cxnLst/>
              <a:rect l="l" t="t" r="r" b="b"/>
              <a:pathLst>
                <a:path w="20" h="1006" extrusionOk="0">
                  <a:moveTo>
                    <a:pt x="19" y="0"/>
                  </a:moveTo>
                  <a:lnTo>
                    <a:pt x="1" y="38"/>
                  </a:lnTo>
                  <a:lnTo>
                    <a:pt x="1" y="987"/>
                  </a:lnTo>
                  <a:lnTo>
                    <a:pt x="19" y="1005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6073525" y="2048600"/>
              <a:ext cx="500" cy="26075"/>
            </a:xfrm>
            <a:custGeom>
              <a:avLst/>
              <a:gdLst/>
              <a:ahLst/>
              <a:cxnLst/>
              <a:rect l="l" t="t" r="r" b="b"/>
              <a:pathLst>
                <a:path w="20" h="1043" extrusionOk="0">
                  <a:moveTo>
                    <a:pt x="19" y="1"/>
                  </a:moveTo>
                  <a:lnTo>
                    <a:pt x="0" y="19"/>
                  </a:lnTo>
                  <a:lnTo>
                    <a:pt x="0" y="1024"/>
                  </a:lnTo>
                  <a:lnTo>
                    <a:pt x="19" y="104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6074000" y="2048150"/>
              <a:ext cx="475" cy="27000"/>
            </a:xfrm>
            <a:custGeom>
              <a:avLst/>
              <a:gdLst/>
              <a:ahLst/>
              <a:cxnLst/>
              <a:rect l="l" t="t" r="r" b="b"/>
              <a:pathLst>
                <a:path w="19" h="1080" extrusionOk="0">
                  <a:moveTo>
                    <a:pt x="19" y="0"/>
                  </a:moveTo>
                  <a:lnTo>
                    <a:pt x="0" y="19"/>
                  </a:lnTo>
                  <a:lnTo>
                    <a:pt x="0" y="1061"/>
                  </a:lnTo>
                  <a:lnTo>
                    <a:pt x="19" y="108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6074450" y="2047675"/>
              <a:ext cx="500" cy="28400"/>
            </a:xfrm>
            <a:custGeom>
              <a:avLst/>
              <a:gdLst/>
              <a:ahLst/>
              <a:cxnLst/>
              <a:rect l="l" t="t" r="r" b="b"/>
              <a:pathLst>
                <a:path w="20" h="1136" extrusionOk="0">
                  <a:moveTo>
                    <a:pt x="19" y="1"/>
                  </a:moveTo>
                  <a:lnTo>
                    <a:pt x="1" y="19"/>
                  </a:lnTo>
                  <a:lnTo>
                    <a:pt x="1" y="1099"/>
                  </a:lnTo>
                  <a:lnTo>
                    <a:pt x="19" y="113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50"/>
            <p:cNvSpPr/>
            <p:nvPr/>
          </p:nvSpPr>
          <p:spPr>
            <a:xfrm>
              <a:off x="6074925" y="2047200"/>
              <a:ext cx="950" cy="29350"/>
            </a:xfrm>
            <a:custGeom>
              <a:avLst/>
              <a:gdLst/>
              <a:ahLst/>
              <a:cxnLst/>
              <a:rect l="l" t="t" r="r" b="b"/>
              <a:pathLst>
                <a:path w="38" h="1174" extrusionOk="0">
                  <a:moveTo>
                    <a:pt x="38" y="1"/>
                  </a:moveTo>
                  <a:lnTo>
                    <a:pt x="0" y="20"/>
                  </a:lnTo>
                  <a:lnTo>
                    <a:pt x="0" y="1155"/>
                  </a:lnTo>
                  <a:lnTo>
                    <a:pt x="38" y="1173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50"/>
            <p:cNvSpPr/>
            <p:nvPr/>
          </p:nvSpPr>
          <p:spPr>
            <a:xfrm>
              <a:off x="6075850" y="2046750"/>
              <a:ext cx="500" cy="30250"/>
            </a:xfrm>
            <a:custGeom>
              <a:avLst/>
              <a:gdLst/>
              <a:ahLst/>
              <a:cxnLst/>
              <a:rect l="l" t="t" r="r" b="b"/>
              <a:pathLst>
                <a:path w="20" h="1210" extrusionOk="0">
                  <a:moveTo>
                    <a:pt x="19" y="0"/>
                  </a:moveTo>
                  <a:lnTo>
                    <a:pt x="1" y="19"/>
                  </a:lnTo>
                  <a:lnTo>
                    <a:pt x="1" y="1191"/>
                  </a:lnTo>
                  <a:lnTo>
                    <a:pt x="19" y="121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50"/>
            <p:cNvSpPr/>
            <p:nvPr/>
          </p:nvSpPr>
          <p:spPr>
            <a:xfrm>
              <a:off x="6076325" y="2045825"/>
              <a:ext cx="475" cy="31650"/>
            </a:xfrm>
            <a:custGeom>
              <a:avLst/>
              <a:gdLst/>
              <a:ahLst/>
              <a:cxnLst/>
              <a:rect l="l" t="t" r="r" b="b"/>
              <a:pathLst>
                <a:path w="19" h="1266" extrusionOk="0">
                  <a:moveTo>
                    <a:pt x="19" y="0"/>
                  </a:moveTo>
                  <a:lnTo>
                    <a:pt x="0" y="37"/>
                  </a:lnTo>
                  <a:lnTo>
                    <a:pt x="0" y="1247"/>
                  </a:lnTo>
                  <a:lnTo>
                    <a:pt x="19" y="126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50"/>
            <p:cNvSpPr/>
            <p:nvPr/>
          </p:nvSpPr>
          <p:spPr>
            <a:xfrm>
              <a:off x="6076775" y="2045350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9" y="0"/>
                  </a:moveTo>
                  <a:lnTo>
                    <a:pt x="1" y="19"/>
                  </a:lnTo>
                  <a:lnTo>
                    <a:pt x="1" y="1285"/>
                  </a:lnTo>
                  <a:lnTo>
                    <a:pt x="19" y="130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50"/>
            <p:cNvSpPr/>
            <p:nvPr/>
          </p:nvSpPr>
          <p:spPr>
            <a:xfrm>
              <a:off x="6077250" y="2044875"/>
              <a:ext cx="475" cy="33525"/>
            </a:xfrm>
            <a:custGeom>
              <a:avLst/>
              <a:gdLst/>
              <a:ahLst/>
              <a:cxnLst/>
              <a:rect l="l" t="t" r="r" b="b"/>
              <a:pathLst>
                <a:path w="19" h="1341" extrusionOk="0">
                  <a:moveTo>
                    <a:pt x="19" y="1"/>
                  </a:moveTo>
                  <a:lnTo>
                    <a:pt x="0" y="19"/>
                  </a:lnTo>
                  <a:lnTo>
                    <a:pt x="0" y="1322"/>
                  </a:lnTo>
                  <a:lnTo>
                    <a:pt x="19" y="134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50"/>
            <p:cNvSpPr/>
            <p:nvPr/>
          </p:nvSpPr>
          <p:spPr>
            <a:xfrm>
              <a:off x="6077700" y="2044425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20" y="0"/>
                  </a:moveTo>
                  <a:lnTo>
                    <a:pt x="1" y="19"/>
                  </a:lnTo>
                  <a:lnTo>
                    <a:pt x="1" y="1359"/>
                  </a:lnTo>
                  <a:lnTo>
                    <a:pt x="20" y="139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50"/>
            <p:cNvSpPr/>
            <p:nvPr/>
          </p:nvSpPr>
          <p:spPr>
            <a:xfrm>
              <a:off x="6078175" y="2043950"/>
              <a:ext cx="950" cy="35850"/>
            </a:xfrm>
            <a:custGeom>
              <a:avLst/>
              <a:gdLst/>
              <a:ahLst/>
              <a:cxnLst/>
              <a:rect l="l" t="t" r="r" b="b"/>
              <a:pathLst>
                <a:path w="38" h="1434" extrusionOk="0">
                  <a:moveTo>
                    <a:pt x="38" y="1"/>
                  </a:moveTo>
                  <a:lnTo>
                    <a:pt x="1" y="19"/>
                  </a:lnTo>
                  <a:lnTo>
                    <a:pt x="1" y="1415"/>
                  </a:lnTo>
                  <a:lnTo>
                    <a:pt x="38" y="143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50"/>
            <p:cNvSpPr/>
            <p:nvPr/>
          </p:nvSpPr>
          <p:spPr>
            <a:xfrm>
              <a:off x="6079100" y="2043500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9" y="0"/>
                  </a:moveTo>
                  <a:lnTo>
                    <a:pt x="1" y="19"/>
                  </a:lnTo>
                  <a:lnTo>
                    <a:pt x="1" y="1452"/>
                  </a:lnTo>
                  <a:lnTo>
                    <a:pt x="19" y="147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50"/>
            <p:cNvSpPr/>
            <p:nvPr/>
          </p:nvSpPr>
          <p:spPr>
            <a:xfrm>
              <a:off x="6079575" y="2042550"/>
              <a:ext cx="500" cy="38175"/>
            </a:xfrm>
            <a:custGeom>
              <a:avLst/>
              <a:gdLst/>
              <a:ahLst/>
              <a:cxnLst/>
              <a:rect l="l" t="t" r="r" b="b"/>
              <a:pathLst>
                <a:path w="20" h="1527" extrusionOk="0">
                  <a:moveTo>
                    <a:pt x="19" y="1"/>
                  </a:moveTo>
                  <a:lnTo>
                    <a:pt x="0" y="38"/>
                  </a:lnTo>
                  <a:lnTo>
                    <a:pt x="0" y="1508"/>
                  </a:lnTo>
                  <a:lnTo>
                    <a:pt x="19" y="152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50"/>
            <p:cNvSpPr/>
            <p:nvPr/>
          </p:nvSpPr>
          <p:spPr>
            <a:xfrm>
              <a:off x="6080050" y="2042100"/>
              <a:ext cx="475" cy="39100"/>
            </a:xfrm>
            <a:custGeom>
              <a:avLst/>
              <a:gdLst/>
              <a:ahLst/>
              <a:cxnLst/>
              <a:rect l="l" t="t" r="r" b="b"/>
              <a:pathLst>
                <a:path w="19" h="1564" extrusionOk="0">
                  <a:moveTo>
                    <a:pt x="19" y="0"/>
                  </a:moveTo>
                  <a:lnTo>
                    <a:pt x="0" y="19"/>
                  </a:lnTo>
                  <a:lnTo>
                    <a:pt x="0" y="1545"/>
                  </a:lnTo>
                  <a:lnTo>
                    <a:pt x="19" y="156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50"/>
            <p:cNvSpPr/>
            <p:nvPr/>
          </p:nvSpPr>
          <p:spPr>
            <a:xfrm>
              <a:off x="6080500" y="2041625"/>
              <a:ext cx="500" cy="40050"/>
            </a:xfrm>
            <a:custGeom>
              <a:avLst/>
              <a:gdLst/>
              <a:ahLst/>
              <a:cxnLst/>
              <a:rect l="l" t="t" r="r" b="b"/>
              <a:pathLst>
                <a:path w="20" h="1602" extrusionOk="0">
                  <a:moveTo>
                    <a:pt x="19" y="1"/>
                  </a:moveTo>
                  <a:lnTo>
                    <a:pt x="1" y="19"/>
                  </a:lnTo>
                  <a:lnTo>
                    <a:pt x="1" y="1582"/>
                  </a:lnTo>
                  <a:lnTo>
                    <a:pt x="19" y="160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50"/>
            <p:cNvSpPr/>
            <p:nvPr/>
          </p:nvSpPr>
          <p:spPr>
            <a:xfrm>
              <a:off x="6080975" y="2041150"/>
              <a:ext cx="475" cy="41450"/>
            </a:xfrm>
            <a:custGeom>
              <a:avLst/>
              <a:gdLst/>
              <a:ahLst/>
              <a:cxnLst/>
              <a:rect l="l" t="t" r="r" b="b"/>
              <a:pathLst>
                <a:path w="19" h="1658" extrusionOk="0">
                  <a:moveTo>
                    <a:pt x="19" y="1"/>
                  </a:moveTo>
                  <a:lnTo>
                    <a:pt x="0" y="20"/>
                  </a:lnTo>
                  <a:lnTo>
                    <a:pt x="0" y="1620"/>
                  </a:lnTo>
                  <a:lnTo>
                    <a:pt x="19" y="165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50"/>
            <p:cNvSpPr/>
            <p:nvPr/>
          </p:nvSpPr>
          <p:spPr>
            <a:xfrm>
              <a:off x="6081425" y="2040700"/>
              <a:ext cx="975" cy="42350"/>
            </a:xfrm>
            <a:custGeom>
              <a:avLst/>
              <a:gdLst/>
              <a:ahLst/>
              <a:cxnLst/>
              <a:rect l="l" t="t" r="r" b="b"/>
              <a:pathLst>
                <a:path w="39" h="1694" extrusionOk="0">
                  <a:moveTo>
                    <a:pt x="38" y="0"/>
                  </a:moveTo>
                  <a:lnTo>
                    <a:pt x="1" y="19"/>
                  </a:lnTo>
                  <a:lnTo>
                    <a:pt x="1" y="1675"/>
                  </a:lnTo>
                  <a:lnTo>
                    <a:pt x="38" y="169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50"/>
            <p:cNvSpPr/>
            <p:nvPr/>
          </p:nvSpPr>
          <p:spPr>
            <a:xfrm>
              <a:off x="6082375" y="2040225"/>
              <a:ext cx="475" cy="43300"/>
            </a:xfrm>
            <a:custGeom>
              <a:avLst/>
              <a:gdLst/>
              <a:ahLst/>
              <a:cxnLst/>
              <a:rect l="l" t="t" r="r" b="b"/>
              <a:pathLst>
                <a:path w="19" h="1732" extrusionOk="0">
                  <a:moveTo>
                    <a:pt x="19" y="1"/>
                  </a:moveTo>
                  <a:lnTo>
                    <a:pt x="0" y="19"/>
                  </a:lnTo>
                  <a:lnTo>
                    <a:pt x="0" y="1713"/>
                  </a:lnTo>
                  <a:lnTo>
                    <a:pt x="19" y="173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50"/>
            <p:cNvSpPr/>
            <p:nvPr/>
          </p:nvSpPr>
          <p:spPr>
            <a:xfrm>
              <a:off x="6082825" y="2039300"/>
              <a:ext cx="500" cy="44700"/>
            </a:xfrm>
            <a:custGeom>
              <a:avLst/>
              <a:gdLst/>
              <a:ahLst/>
              <a:cxnLst/>
              <a:rect l="l" t="t" r="r" b="b"/>
              <a:pathLst>
                <a:path w="20" h="1788" extrusionOk="0">
                  <a:moveTo>
                    <a:pt x="19" y="1"/>
                  </a:moveTo>
                  <a:lnTo>
                    <a:pt x="1" y="38"/>
                  </a:lnTo>
                  <a:lnTo>
                    <a:pt x="1" y="1769"/>
                  </a:lnTo>
                  <a:lnTo>
                    <a:pt x="19" y="178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50"/>
            <p:cNvSpPr/>
            <p:nvPr/>
          </p:nvSpPr>
          <p:spPr>
            <a:xfrm>
              <a:off x="6083300" y="2038825"/>
              <a:ext cx="475" cy="45625"/>
            </a:xfrm>
            <a:custGeom>
              <a:avLst/>
              <a:gdLst/>
              <a:ahLst/>
              <a:cxnLst/>
              <a:rect l="l" t="t" r="r" b="b"/>
              <a:pathLst>
                <a:path w="19" h="1825" extrusionOk="0">
                  <a:moveTo>
                    <a:pt x="19" y="1"/>
                  </a:moveTo>
                  <a:lnTo>
                    <a:pt x="0" y="20"/>
                  </a:lnTo>
                  <a:lnTo>
                    <a:pt x="0" y="1806"/>
                  </a:lnTo>
                  <a:lnTo>
                    <a:pt x="19" y="182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50"/>
            <p:cNvSpPr/>
            <p:nvPr/>
          </p:nvSpPr>
          <p:spPr>
            <a:xfrm>
              <a:off x="6083750" y="2038375"/>
              <a:ext cx="500" cy="46550"/>
            </a:xfrm>
            <a:custGeom>
              <a:avLst/>
              <a:gdLst/>
              <a:ahLst/>
              <a:cxnLst/>
              <a:rect l="l" t="t" r="r" b="b"/>
              <a:pathLst>
                <a:path w="20" h="1862" extrusionOk="0">
                  <a:moveTo>
                    <a:pt x="20" y="0"/>
                  </a:moveTo>
                  <a:lnTo>
                    <a:pt x="1" y="19"/>
                  </a:lnTo>
                  <a:lnTo>
                    <a:pt x="1" y="1843"/>
                  </a:lnTo>
                  <a:lnTo>
                    <a:pt x="20" y="186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50"/>
            <p:cNvSpPr/>
            <p:nvPr/>
          </p:nvSpPr>
          <p:spPr>
            <a:xfrm>
              <a:off x="6084225" y="2037900"/>
              <a:ext cx="500" cy="47950"/>
            </a:xfrm>
            <a:custGeom>
              <a:avLst/>
              <a:gdLst/>
              <a:ahLst/>
              <a:cxnLst/>
              <a:rect l="l" t="t" r="r" b="b"/>
              <a:pathLst>
                <a:path w="20" h="1918" extrusionOk="0">
                  <a:moveTo>
                    <a:pt x="19" y="1"/>
                  </a:moveTo>
                  <a:lnTo>
                    <a:pt x="1" y="19"/>
                  </a:lnTo>
                  <a:lnTo>
                    <a:pt x="1" y="1880"/>
                  </a:lnTo>
                  <a:lnTo>
                    <a:pt x="19" y="191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50"/>
            <p:cNvSpPr/>
            <p:nvPr/>
          </p:nvSpPr>
          <p:spPr>
            <a:xfrm>
              <a:off x="6084700" y="2037450"/>
              <a:ext cx="950" cy="48875"/>
            </a:xfrm>
            <a:custGeom>
              <a:avLst/>
              <a:gdLst/>
              <a:ahLst/>
              <a:cxnLst/>
              <a:rect l="l" t="t" r="r" b="b"/>
              <a:pathLst>
                <a:path w="38" h="1955" extrusionOk="0">
                  <a:moveTo>
                    <a:pt x="37" y="0"/>
                  </a:moveTo>
                  <a:lnTo>
                    <a:pt x="0" y="19"/>
                  </a:lnTo>
                  <a:lnTo>
                    <a:pt x="0" y="1936"/>
                  </a:lnTo>
                  <a:lnTo>
                    <a:pt x="37" y="1954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50"/>
            <p:cNvSpPr/>
            <p:nvPr/>
          </p:nvSpPr>
          <p:spPr>
            <a:xfrm>
              <a:off x="6085625" y="2036975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19" y="0"/>
                  </a:moveTo>
                  <a:lnTo>
                    <a:pt x="0" y="19"/>
                  </a:lnTo>
                  <a:lnTo>
                    <a:pt x="0" y="1973"/>
                  </a:lnTo>
                  <a:lnTo>
                    <a:pt x="19" y="199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50"/>
            <p:cNvSpPr/>
            <p:nvPr/>
          </p:nvSpPr>
          <p:spPr>
            <a:xfrm>
              <a:off x="6086075" y="2036050"/>
              <a:ext cx="500" cy="51200"/>
            </a:xfrm>
            <a:custGeom>
              <a:avLst/>
              <a:gdLst/>
              <a:ahLst/>
              <a:cxnLst/>
              <a:rect l="l" t="t" r="r" b="b"/>
              <a:pathLst>
                <a:path w="20" h="2048" extrusionOk="0">
                  <a:moveTo>
                    <a:pt x="20" y="0"/>
                  </a:moveTo>
                  <a:lnTo>
                    <a:pt x="1" y="37"/>
                  </a:lnTo>
                  <a:lnTo>
                    <a:pt x="1" y="2029"/>
                  </a:lnTo>
                  <a:lnTo>
                    <a:pt x="20" y="204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50"/>
            <p:cNvSpPr/>
            <p:nvPr/>
          </p:nvSpPr>
          <p:spPr>
            <a:xfrm>
              <a:off x="6086550" y="2035575"/>
              <a:ext cx="500" cy="52150"/>
            </a:xfrm>
            <a:custGeom>
              <a:avLst/>
              <a:gdLst/>
              <a:ahLst/>
              <a:cxnLst/>
              <a:rect l="l" t="t" r="r" b="b"/>
              <a:pathLst>
                <a:path w="20" h="2086" extrusionOk="0">
                  <a:moveTo>
                    <a:pt x="19" y="1"/>
                  </a:moveTo>
                  <a:lnTo>
                    <a:pt x="1" y="19"/>
                  </a:lnTo>
                  <a:lnTo>
                    <a:pt x="1" y="2066"/>
                  </a:lnTo>
                  <a:lnTo>
                    <a:pt x="19" y="20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50"/>
            <p:cNvSpPr/>
            <p:nvPr/>
          </p:nvSpPr>
          <p:spPr>
            <a:xfrm>
              <a:off x="6087025" y="2035125"/>
              <a:ext cx="475" cy="53050"/>
            </a:xfrm>
            <a:custGeom>
              <a:avLst/>
              <a:gdLst/>
              <a:ahLst/>
              <a:cxnLst/>
              <a:rect l="l" t="t" r="r" b="b"/>
              <a:pathLst>
                <a:path w="19" h="2122" extrusionOk="0">
                  <a:moveTo>
                    <a:pt x="19" y="0"/>
                  </a:moveTo>
                  <a:lnTo>
                    <a:pt x="0" y="19"/>
                  </a:lnTo>
                  <a:lnTo>
                    <a:pt x="0" y="2103"/>
                  </a:lnTo>
                  <a:lnTo>
                    <a:pt x="19" y="21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50"/>
            <p:cNvSpPr/>
            <p:nvPr/>
          </p:nvSpPr>
          <p:spPr>
            <a:xfrm>
              <a:off x="6087475" y="2034650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9" y="0"/>
                  </a:moveTo>
                  <a:lnTo>
                    <a:pt x="1" y="19"/>
                  </a:lnTo>
                  <a:lnTo>
                    <a:pt x="1" y="2141"/>
                  </a:lnTo>
                  <a:lnTo>
                    <a:pt x="19" y="217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50"/>
            <p:cNvSpPr/>
            <p:nvPr/>
          </p:nvSpPr>
          <p:spPr>
            <a:xfrm>
              <a:off x="6087950" y="2034175"/>
              <a:ext cx="950" cy="55400"/>
            </a:xfrm>
            <a:custGeom>
              <a:avLst/>
              <a:gdLst/>
              <a:ahLst/>
              <a:cxnLst/>
              <a:rect l="l" t="t" r="r" b="b"/>
              <a:pathLst>
                <a:path w="38" h="2216" extrusionOk="0">
                  <a:moveTo>
                    <a:pt x="38" y="1"/>
                  </a:moveTo>
                  <a:lnTo>
                    <a:pt x="0" y="19"/>
                  </a:lnTo>
                  <a:lnTo>
                    <a:pt x="0" y="2197"/>
                  </a:lnTo>
                  <a:lnTo>
                    <a:pt x="38" y="2215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50"/>
            <p:cNvSpPr/>
            <p:nvPr/>
          </p:nvSpPr>
          <p:spPr>
            <a:xfrm>
              <a:off x="6088875" y="2033725"/>
              <a:ext cx="500" cy="56325"/>
            </a:xfrm>
            <a:custGeom>
              <a:avLst/>
              <a:gdLst/>
              <a:ahLst/>
              <a:cxnLst/>
              <a:rect l="l" t="t" r="r" b="b"/>
              <a:pathLst>
                <a:path w="20" h="2253" extrusionOk="0">
                  <a:moveTo>
                    <a:pt x="19" y="0"/>
                  </a:moveTo>
                  <a:lnTo>
                    <a:pt x="1" y="19"/>
                  </a:lnTo>
                  <a:lnTo>
                    <a:pt x="1" y="2233"/>
                  </a:lnTo>
                  <a:lnTo>
                    <a:pt x="19" y="225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50"/>
            <p:cNvSpPr/>
            <p:nvPr/>
          </p:nvSpPr>
          <p:spPr>
            <a:xfrm>
              <a:off x="6089350" y="2032775"/>
              <a:ext cx="475" cy="57725"/>
            </a:xfrm>
            <a:custGeom>
              <a:avLst/>
              <a:gdLst/>
              <a:ahLst/>
              <a:cxnLst/>
              <a:rect l="l" t="t" r="r" b="b"/>
              <a:pathLst>
                <a:path w="19" h="2309" extrusionOk="0">
                  <a:moveTo>
                    <a:pt x="19" y="1"/>
                  </a:moveTo>
                  <a:lnTo>
                    <a:pt x="0" y="38"/>
                  </a:lnTo>
                  <a:lnTo>
                    <a:pt x="0" y="2290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50"/>
            <p:cNvSpPr/>
            <p:nvPr/>
          </p:nvSpPr>
          <p:spPr>
            <a:xfrm>
              <a:off x="6089800" y="2032775"/>
              <a:ext cx="500" cy="58200"/>
            </a:xfrm>
            <a:custGeom>
              <a:avLst/>
              <a:gdLst/>
              <a:ahLst/>
              <a:cxnLst/>
              <a:rect l="l" t="t" r="r" b="b"/>
              <a:pathLst>
                <a:path w="20" h="2328" extrusionOk="0">
                  <a:moveTo>
                    <a:pt x="1" y="1"/>
                  </a:moveTo>
                  <a:lnTo>
                    <a:pt x="1" y="2309"/>
                  </a:lnTo>
                  <a:lnTo>
                    <a:pt x="19" y="2327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50"/>
            <p:cNvSpPr/>
            <p:nvPr/>
          </p:nvSpPr>
          <p:spPr>
            <a:xfrm>
              <a:off x="6090275" y="2032775"/>
              <a:ext cx="500" cy="57725"/>
            </a:xfrm>
            <a:custGeom>
              <a:avLst/>
              <a:gdLst/>
              <a:ahLst/>
              <a:cxnLst/>
              <a:rect l="l" t="t" r="r" b="b"/>
              <a:pathLst>
                <a:path w="20" h="2309" extrusionOk="0">
                  <a:moveTo>
                    <a:pt x="0" y="1"/>
                  </a:moveTo>
                  <a:lnTo>
                    <a:pt x="0" y="2309"/>
                  </a:lnTo>
                  <a:lnTo>
                    <a:pt x="19" y="229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50"/>
            <p:cNvSpPr/>
            <p:nvPr/>
          </p:nvSpPr>
          <p:spPr>
            <a:xfrm>
              <a:off x="6090750" y="2033250"/>
              <a:ext cx="475" cy="56800"/>
            </a:xfrm>
            <a:custGeom>
              <a:avLst/>
              <a:gdLst/>
              <a:ahLst/>
              <a:cxnLst/>
              <a:rect l="l" t="t" r="r" b="b"/>
              <a:pathLst>
                <a:path w="19" h="2272" extrusionOk="0">
                  <a:moveTo>
                    <a:pt x="0" y="1"/>
                  </a:moveTo>
                  <a:lnTo>
                    <a:pt x="0" y="2271"/>
                  </a:lnTo>
                  <a:lnTo>
                    <a:pt x="19" y="2252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50"/>
            <p:cNvSpPr/>
            <p:nvPr/>
          </p:nvSpPr>
          <p:spPr>
            <a:xfrm>
              <a:off x="6091200" y="2034175"/>
              <a:ext cx="950" cy="55400"/>
            </a:xfrm>
            <a:custGeom>
              <a:avLst/>
              <a:gdLst/>
              <a:ahLst/>
              <a:cxnLst/>
              <a:rect l="l" t="t" r="r" b="b"/>
              <a:pathLst>
                <a:path w="38" h="2216" extrusionOk="0">
                  <a:moveTo>
                    <a:pt x="1" y="1"/>
                  </a:moveTo>
                  <a:lnTo>
                    <a:pt x="1" y="2215"/>
                  </a:lnTo>
                  <a:lnTo>
                    <a:pt x="38" y="2197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50"/>
            <p:cNvSpPr/>
            <p:nvPr/>
          </p:nvSpPr>
          <p:spPr>
            <a:xfrm>
              <a:off x="6092125" y="2034650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" y="0"/>
                  </a:moveTo>
                  <a:lnTo>
                    <a:pt x="1" y="2178"/>
                  </a:lnTo>
                  <a:lnTo>
                    <a:pt x="20" y="214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50"/>
            <p:cNvSpPr/>
            <p:nvPr/>
          </p:nvSpPr>
          <p:spPr>
            <a:xfrm>
              <a:off x="6092600" y="2035125"/>
              <a:ext cx="500" cy="53050"/>
            </a:xfrm>
            <a:custGeom>
              <a:avLst/>
              <a:gdLst/>
              <a:ahLst/>
              <a:cxnLst/>
              <a:rect l="l" t="t" r="r" b="b"/>
              <a:pathLst>
                <a:path w="20" h="2122" extrusionOk="0">
                  <a:moveTo>
                    <a:pt x="1" y="0"/>
                  </a:moveTo>
                  <a:lnTo>
                    <a:pt x="1" y="2122"/>
                  </a:lnTo>
                  <a:lnTo>
                    <a:pt x="19" y="21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50"/>
            <p:cNvSpPr/>
            <p:nvPr/>
          </p:nvSpPr>
          <p:spPr>
            <a:xfrm>
              <a:off x="6093075" y="2035575"/>
              <a:ext cx="475" cy="52150"/>
            </a:xfrm>
            <a:custGeom>
              <a:avLst/>
              <a:gdLst/>
              <a:ahLst/>
              <a:cxnLst/>
              <a:rect l="l" t="t" r="r" b="b"/>
              <a:pathLst>
                <a:path w="19" h="2086" extrusionOk="0">
                  <a:moveTo>
                    <a:pt x="0" y="1"/>
                  </a:moveTo>
                  <a:lnTo>
                    <a:pt x="0" y="2085"/>
                  </a:lnTo>
                  <a:lnTo>
                    <a:pt x="19" y="206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50"/>
            <p:cNvSpPr/>
            <p:nvPr/>
          </p:nvSpPr>
          <p:spPr>
            <a:xfrm>
              <a:off x="6093525" y="2036050"/>
              <a:ext cx="500" cy="51200"/>
            </a:xfrm>
            <a:custGeom>
              <a:avLst/>
              <a:gdLst/>
              <a:ahLst/>
              <a:cxnLst/>
              <a:rect l="l" t="t" r="r" b="b"/>
              <a:pathLst>
                <a:path w="20" h="2048" extrusionOk="0">
                  <a:moveTo>
                    <a:pt x="1" y="0"/>
                  </a:moveTo>
                  <a:lnTo>
                    <a:pt x="1" y="2047"/>
                  </a:lnTo>
                  <a:lnTo>
                    <a:pt x="19" y="2029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50"/>
            <p:cNvSpPr/>
            <p:nvPr/>
          </p:nvSpPr>
          <p:spPr>
            <a:xfrm>
              <a:off x="6094000" y="2036975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0" y="0"/>
                  </a:moveTo>
                  <a:lnTo>
                    <a:pt x="0" y="1992"/>
                  </a:lnTo>
                  <a:lnTo>
                    <a:pt x="19" y="197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50"/>
            <p:cNvSpPr/>
            <p:nvPr/>
          </p:nvSpPr>
          <p:spPr>
            <a:xfrm>
              <a:off x="6094450" y="2037450"/>
              <a:ext cx="975" cy="48875"/>
            </a:xfrm>
            <a:custGeom>
              <a:avLst/>
              <a:gdLst/>
              <a:ahLst/>
              <a:cxnLst/>
              <a:rect l="l" t="t" r="r" b="b"/>
              <a:pathLst>
                <a:path w="39" h="1955" extrusionOk="0">
                  <a:moveTo>
                    <a:pt x="1" y="0"/>
                  </a:moveTo>
                  <a:lnTo>
                    <a:pt x="1" y="1954"/>
                  </a:lnTo>
                  <a:lnTo>
                    <a:pt x="38" y="1936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50"/>
            <p:cNvSpPr/>
            <p:nvPr/>
          </p:nvSpPr>
          <p:spPr>
            <a:xfrm>
              <a:off x="6095400" y="2037900"/>
              <a:ext cx="475" cy="47950"/>
            </a:xfrm>
            <a:custGeom>
              <a:avLst/>
              <a:gdLst/>
              <a:ahLst/>
              <a:cxnLst/>
              <a:rect l="l" t="t" r="r" b="b"/>
              <a:pathLst>
                <a:path w="19" h="1918" extrusionOk="0">
                  <a:moveTo>
                    <a:pt x="0" y="1"/>
                  </a:moveTo>
                  <a:lnTo>
                    <a:pt x="0" y="1918"/>
                  </a:lnTo>
                  <a:lnTo>
                    <a:pt x="19" y="188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50"/>
            <p:cNvSpPr/>
            <p:nvPr/>
          </p:nvSpPr>
          <p:spPr>
            <a:xfrm>
              <a:off x="6095850" y="2038375"/>
              <a:ext cx="500" cy="46550"/>
            </a:xfrm>
            <a:custGeom>
              <a:avLst/>
              <a:gdLst/>
              <a:ahLst/>
              <a:cxnLst/>
              <a:rect l="l" t="t" r="r" b="b"/>
              <a:pathLst>
                <a:path w="20" h="1862" extrusionOk="0">
                  <a:moveTo>
                    <a:pt x="1" y="0"/>
                  </a:moveTo>
                  <a:lnTo>
                    <a:pt x="1" y="1861"/>
                  </a:lnTo>
                  <a:lnTo>
                    <a:pt x="19" y="184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50"/>
            <p:cNvSpPr/>
            <p:nvPr/>
          </p:nvSpPr>
          <p:spPr>
            <a:xfrm>
              <a:off x="6096325" y="2038825"/>
              <a:ext cx="500" cy="45625"/>
            </a:xfrm>
            <a:custGeom>
              <a:avLst/>
              <a:gdLst/>
              <a:ahLst/>
              <a:cxnLst/>
              <a:rect l="l" t="t" r="r" b="b"/>
              <a:pathLst>
                <a:path w="20" h="1825" extrusionOk="0">
                  <a:moveTo>
                    <a:pt x="0" y="1"/>
                  </a:moveTo>
                  <a:lnTo>
                    <a:pt x="0" y="1825"/>
                  </a:lnTo>
                  <a:lnTo>
                    <a:pt x="19" y="1806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50"/>
            <p:cNvSpPr/>
            <p:nvPr/>
          </p:nvSpPr>
          <p:spPr>
            <a:xfrm>
              <a:off x="6096800" y="2039300"/>
              <a:ext cx="475" cy="44700"/>
            </a:xfrm>
            <a:custGeom>
              <a:avLst/>
              <a:gdLst/>
              <a:ahLst/>
              <a:cxnLst/>
              <a:rect l="l" t="t" r="r" b="b"/>
              <a:pathLst>
                <a:path w="19" h="1788" extrusionOk="0">
                  <a:moveTo>
                    <a:pt x="0" y="1"/>
                  </a:moveTo>
                  <a:lnTo>
                    <a:pt x="0" y="1787"/>
                  </a:lnTo>
                  <a:lnTo>
                    <a:pt x="19" y="1769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50"/>
            <p:cNvSpPr/>
            <p:nvPr/>
          </p:nvSpPr>
          <p:spPr>
            <a:xfrm>
              <a:off x="6097250" y="2040225"/>
              <a:ext cx="500" cy="43300"/>
            </a:xfrm>
            <a:custGeom>
              <a:avLst/>
              <a:gdLst/>
              <a:ahLst/>
              <a:cxnLst/>
              <a:rect l="l" t="t" r="r" b="b"/>
              <a:pathLst>
                <a:path w="20" h="1732" extrusionOk="0">
                  <a:moveTo>
                    <a:pt x="1" y="1"/>
                  </a:moveTo>
                  <a:lnTo>
                    <a:pt x="1" y="1732"/>
                  </a:lnTo>
                  <a:lnTo>
                    <a:pt x="19" y="171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50"/>
            <p:cNvSpPr/>
            <p:nvPr/>
          </p:nvSpPr>
          <p:spPr>
            <a:xfrm>
              <a:off x="6097725" y="2040700"/>
              <a:ext cx="950" cy="42350"/>
            </a:xfrm>
            <a:custGeom>
              <a:avLst/>
              <a:gdLst/>
              <a:ahLst/>
              <a:cxnLst/>
              <a:rect l="l" t="t" r="r" b="b"/>
              <a:pathLst>
                <a:path w="38" h="1694" extrusionOk="0">
                  <a:moveTo>
                    <a:pt x="0" y="0"/>
                  </a:moveTo>
                  <a:lnTo>
                    <a:pt x="0" y="1694"/>
                  </a:lnTo>
                  <a:lnTo>
                    <a:pt x="37" y="1675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50"/>
            <p:cNvSpPr/>
            <p:nvPr/>
          </p:nvSpPr>
          <p:spPr>
            <a:xfrm>
              <a:off x="6098650" y="2041150"/>
              <a:ext cx="500" cy="41450"/>
            </a:xfrm>
            <a:custGeom>
              <a:avLst/>
              <a:gdLst/>
              <a:ahLst/>
              <a:cxnLst/>
              <a:rect l="l" t="t" r="r" b="b"/>
              <a:pathLst>
                <a:path w="20" h="1658" extrusionOk="0">
                  <a:moveTo>
                    <a:pt x="0" y="1"/>
                  </a:moveTo>
                  <a:lnTo>
                    <a:pt x="0" y="1657"/>
                  </a:lnTo>
                  <a:lnTo>
                    <a:pt x="19" y="162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50"/>
            <p:cNvSpPr/>
            <p:nvPr/>
          </p:nvSpPr>
          <p:spPr>
            <a:xfrm>
              <a:off x="6099125" y="2041625"/>
              <a:ext cx="475" cy="40050"/>
            </a:xfrm>
            <a:custGeom>
              <a:avLst/>
              <a:gdLst/>
              <a:ahLst/>
              <a:cxnLst/>
              <a:rect l="l" t="t" r="r" b="b"/>
              <a:pathLst>
                <a:path w="19" h="1602" extrusionOk="0">
                  <a:moveTo>
                    <a:pt x="0" y="1"/>
                  </a:moveTo>
                  <a:lnTo>
                    <a:pt x="0" y="1601"/>
                  </a:lnTo>
                  <a:lnTo>
                    <a:pt x="19" y="158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50"/>
            <p:cNvSpPr/>
            <p:nvPr/>
          </p:nvSpPr>
          <p:spPr>
            <a:xfrm>
              <a:off x="6099575" y="2042100"/>
              <a:ext cx="500" cy="39100"/>
            </a:xfrm>
            <a:custGeom>
              <a:avLst/>
              <a:gdLst/>
              <a:ahLst/>
              <a:cxnLst/>
              <a:rect l="l" t="t" r="r" b="b"/>
              <a:pathLst>
                <a:path w="20" h="1564" extrusionOk="0">
                  <a:moveTo>
                    <a:pt x="1" y="0"/>
                  </a:moveTo>
                  <a:lnTo>
                    <a:pt x="1" y="1563"/>
                  </a:lnTo>
                  <a:lnTo>
                    <a:pt x="19" y="154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50"/>
            <p:cNvSpPr/>
            <p:nvPr/>
          </p:nvSpPr>
          <p:spPr>
            <a:xfrm>
              <a:off x="6100050" y="2042550"/>
              <a:ext cx="475" cy="38175"/>
            </a:xfrm>
            <a:custGeom>
              <a:avLst/>
              <a:gdLst/>
              <a:ahLst/>
              <a:cxnLst/>
              <a:rect l="l" t="t" r="r" b="b"/>
              <a:pathLst>
                <a:path w="19" h="1527" extrusionOk="0">
                  <a:moveTo>
                    <a:pt x="0" y="1"/>
                  </a:moveTo>
                  <a:lnTo>
                    <a:pt x="0" y="1527"/>
                  </a:lnTo>
                  <a:lnTo>
                    <a:pt x="19" y="1508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50"/>
            <p:cNvSpPr/>
            <p:nvPr/>
          </p:nvSpPr>
          <p:spPr>
            <a:xfrm>
              <a:off x="6100500" y="2043500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" y="0"/>
                  </a:moveTo>
                  <a:lnTo>
                    <a:pt x="1" y="1470"/>
                  </a:lnTo>
                  <a:lnTo>
                    <a:pt x="20" y="1452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50"/>
            <p:cNvSpPr/>
            <p:nvPr/>
          </p:nvSpPr>
          <p:spPr>
            <a:xfrm>
              <a:off x="6100975" y="2043950"/>
              <a:ext cx="950" cy="35850"/>
            </a:xfrm>
            <a:custGeom>
              <a:avLst/>
              <a:gdLst/>
              <a:ahLst/>
              <a:cxnLst/>
              <a:rect l="l" t="t" r="r" b="b"/>
              <a:pathLst>
                <a:path w="38" h="1434" extrusionOk="0">
                  <a:moveTo>
                    <a:pt x="1" y="1"/>
                  </a:moveTo>
                  <a:lnTo>
                    <a:pt x="1" y="1434"/>
                  </a:lnTo>
                  <a:lnTo>
                    <a:pt x="38" y="1415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50"/>
            <p:cNvSpPr/>
            <p:nvPr/>
          </p:nvSpPr>
          <p:spPr>
            <a:xfrm>
              <a:off x="6101900" y="2044425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1" y="0"/>
                  </a:moveTo>
                  <a:lnTo>
                    <a:pt x="1" y="1396"/>
                  </a:lnTo>
                  <a:lnTo>
                    <a:pt x="19" y="1359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50"/>
            <p:cNvSpPr/>
            <p:nvPr/>
          </p:nvSpPr>
          <p:spPr>
            <a:xfrm>
              <a:off x="6102375" y="2044875"/>
              <a:ext cx="475" cy="33525"/>
            </a:xfrm>
            <a:custGeom>
              <a:avLst/>
              <a:gdLst/>
              <a:ahLst/>
              <a:cxnLst/>
              <a:rect l="l" t="t" r="r" b="b"/>
              <a:pathLst>
                <a:path w="19" h="1341" extrusionOk="0">
                  <a:moveTo>
                    <a:pt x="0" y="1"/>
                  </a:moveTo>
                  <a:lnTo>
                    <a:pt x="0" y="1341"/>
                  </a:lnTo>
                  <a:lnTo>
                    <a:pt x="19" y="132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50"/>
            <p:cNvSpPr/>
            <p:nvPr/>
          </p:nvSpPr>
          <p:spPr>
            <a:xfrm>
              <a:off x="6102825" y="2045350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" y="0"/>
                  </a:moveTo>
                  <a:lnTo>
                    <a:pt x="1" y="1303"/>
                  </a:lnTo>
                  <a:lnTo>
                    <a:pt x="20" y="1285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50"/>
            <p:cNvSpPr/>
            <p:nvPr/>
          </p:nvSpPr>
          <p:spPr>
            <a:xfrm>
              <a:off x="6103300" y="2045825"/>
              <a:ext cx="500" cy="31650"/>
            </a:xfrm>
            <a:custGeom>
              <a:avLst/>
              <a:gdLst/>
              <a:ahLst/>
              <a:cxnLst/>
              <a:rect l="l" t="t" r="r" b="b"/>
              <a:pathLst>
                <a:path w="20" h="1266" extrusionOk="0">
                  <a:moveTo>
                    <a:pt x="1" y="0"/>
                  </a:moveTo>
                  <a:lnTo>
                    <a:pt x="1" y="1266"/>
                  </a:lnTo>
                  <a:lnTo>
                    <a:pt x="19" y="1247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50"/>
            <p:cNvSpPr/>
            <p:nvPr/>
          </p:nvSpPr>
          <p:spPr>
            <a:xfrm>
              <a:off x="6103775" y="2046750"/>
              <a:ext cx="475" cy="30250"/>
            </a:xfrm>
            <a:custGeom>
              <a:avLst/>
              <a:gdLst/>
              <a:ahLst/>
              <a:cxnLst/>
              <a:rect l="l" t="t" r="r" b="b"/>
              <a:pathLst>
                <a:path w="19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9" y="1191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50"/>
            <p:cNvSpPr/>
            <p:nvPr/>
          </p:nvSpPr>
          <p:spPr>
            <a:xfrm>
              <a:off x="6104225" y="2047200"/>
              <a:ext cx="950" cy="29350"/>
            </a:xfrm>
            <a:custGeom>
              <a:avLst/>
              <a:gdLst/>
              <a:ahLst/>
              <a:cxnLst/>
              <a:rect l="l" t="t" r="r" b="b"/>
              <a:pathLst>
                <a:path w="38" h="1174" extrusionOk="0">
                  <a:moveTo>
                    <a:pt x="1" y="1"/>
                  </a:moveTo>
                  <a:lnTo>
                    <a:pt x="1" y="1173"/>
                  </a:lnTo>
                  <a:lnTo>
                    <a:pt x="38" y="1155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50"/>
            <p:cNvSpPr/>
            <p:nvPr/>
          </p:nvSpPr>
          <p:spPr>
            <a:xfrm>
              <a:off x="6105175" y="2047675"/>
              <a:ext cx="475" cy="28400"/>
            </a:xfrm>
            <a:custGeom>
              <a:avLst/>
              <a:gdLst/>
              <a:ahLst/>
              <a:cxnLst/>
              <a:rect l="l" t="t" r="r" b="b"/>
              <a:pathLst>
                <a:path w="19" h="1136" extrusionOk="0">
                  <a:moveTo>
                    <a:pt x="0" y="1"/>
                  </a:moveTo>
                  <a:lnTo>
                    <a:pt x="0" y="1136"/>
                  </a:lnTo>
                  <a:lnTo>
                    <a:pt x="19" y="1099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50"/>
            <p:cNvSpPr/>
            <p:nvPr/>
          </p:nvSpPr>
          <p:spPr>
            <a:xfrm>
              <a:off x="6105625" y="2048150"/>
              <a:ext cx="500" cy="27000"/>
            </a:xfrm>
            <a:custGeom>
              <a:avLst/>
              <a:gdLst/>
              <a:ahLst/>
              <a:cxnLst/>
              <a:rect l="l" t="t" r="r" b="b"/>
              <a:pathLst>
                <a:path w="20" h="1080" extrusionOk="0">
                  <a:moveTo>
                    <a:pt x="1" y="0"/>
                  </a:moveTo>
                  <a:lnTo>
                    <a:pt x="1" y="1080"/>
                  </a:lnTo>
                  <a:lnTo>
                    <a:pt x="19" y="1061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50"/>
            <p:cNvSpPr/>
            <p:nvPr/>
          </p:nvSpPr>
          <p:spPr>
            <a:xfrm>
              <a:off x="6106100" y="2048600"/>
              <a:ext cx="475" cy="26075"/>
            </a:xfrm>
            <a:custGeom>
              <a:avLst/>
              <a:gdLst/>
              <a:ahLst/>
              <a:cxnLst/>
              <a:rect l="l" t="t" r="r" b="b"/>
              <a:pathLst>
                <a:path w="19" h="1043" extrusionOk="0">
                  <a:moveTo>
                    <a:pt x="0" y="1"/>
                  </a:moveTo>
                  <a:lnTo>
                    <a:pt x="0" y="1043"/>
                  </a:lnTo>
                  <a:lnTo>
                    <a:pt x="19" y="1024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50"/>
            <p:cNvSpPr/>
            <p:nvPr/>
          </p:nvSpPr>
          <p:spPr>
            <a:xfrm>
              <a:off x="6106550" y="2049075"/>
              <a:ext cx="500" cy="25150"/>
            </a:xfrm>
            <a:custGeom>
              <a:avLst/>
              <a:gdLst/>
              <a:ahLst/>
              <a:cxnLst/>
              <a:rect l="l" t="t" r="r" b="b"/>
              <a:pathLst>
                <a:path w="20" h="1006" extrusionOk="0">
                  <a:moveTo>
                    <a:pt x="1" y="0"/>
                  </a:moveTo>
                  <a:lnTo>
                    <a:pt x="1" y="1005"/>
                  </a:lnTo>
                  <a:lnTo>
                    <a:pt x="19" y="987"/>
                  </a:lnTo>
                  <a:lnTo>
                    <a:pt x="19" y="3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50"/>
            <p:cNvSpPr/>
            <p:nvPr/>
          </p:nvSpPr>
          <p:spPr>
            <a:xfrm>
              <a:off x="6107025" y="2050000"/>
              <a:ext cx="500" cy="23750"/>
            </a:xfrm>
            <a:custGeom>
              <a:avLst/>
              <a:gdLst/>
              <a:ahLst/>
              <a:cxnLst/>
              <a:rect l="l" t="t" r="r" b="b"/>
              <a:pathLst>
                <a:path w="20" h="950" extrusionOk="0">
                  <a:moveTo>
                    <a:pt x="0" y="1"/>
                  </a:moveTo>
                  <a:lnTo>
                    <a:pt x="0" y="950"/>
                  </a:lnTo>
                  <a:lnTo>
                    <a:pt x="19" y="931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50"/>
            <p:cNvSpPr/>
            <p:nvPr/>
          </p:nvSpPr>
          <p:spPr>
            <a:xfrm>
              <a:off x="6107500" y="2050475"/>
              <a:ext cx="950" cy="22825"/>
            </a:xfrm>
            <a:custGeom>
              <a:avLst/>
              <a:gdLst/>
              <a:ahLst/>
              <a:cxnLst/>
              <a:rect l="l" t="t" r="r" b="b"/>
              <a:pathLst>
                <a:path w="38" h="913" extrusionOk="0">
                  <a:moveTo>
                    <a:pt x="0" y="0"/>
                  </a:moveTo>
                  <a:lnTo>
                    <a:pt x="0" y="912"/>
                  </a:lnTo>
                  <a:lnTo>
                    <a:pt x="37" y="893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50"/>
            <p:cNvSpPr/>
            <p:nvPr/>
          </p:nvSpPr>
          <p:spPr>
            <a:xfrm>
              <a:off x="6108425" y="2050925"/>
              <a:ext cx="475" cy="21900"/>
            </a:xfrm>
            <a:custGeom>
              <a:avLst/>
              <a:gdLst/>
              <a:ahLst/>
              <a:cxnLst/>
              <a:rect l="l" t="t" r="r" b="b"/>
              <a:pathLst>
                <a:path w="19" h="876" extrusionOk="0">
                  <a:moveTo>
                    <a:pt x="0" y="1"/>
                  </a:moveTo>
                  <a:lnTo>
                    <a:pt x="0" y="875"/>
                  </a:lnTo>
                  <a:lnTo>
                    <a:pt x="19" y="838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50"/>
            <p:cNvSpPr/>
            <p:nvPr/>
          </p:nvSpPr>
          <p:spPr>
            <a:xfrm>
              <a:off x="6108875" y="2051400"/>
              <a:ext cx="500" cy="20500"/>
            </a:xfrm>
            <a:custGeom>
              <a:avLst/>
              <a:gdLst/>
              <a:ahLst/>
              <a:cxnLst/>
              <a:rect l="l" t="t" r="r" b="b"/>
              <a:pathLst>
                <a:path w="20" h="820" extrusionOk="0">
                  <a:moveTo>
                    <a:pt x="1" y="0"/>
                  </a:moveTo>
                  <a:lnTo>
                    <a:pt x="1" y="819"/>
                  </a:lnTo>
                  <a:lnTo>
                    <a:pt x="20" y="80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50"/>
            <p:cNvSpPr/>
            <p:nvPr/>
          </p:nvSpPr>
          <p:spPr>
            <a:xfrm>
              <a:off x="6109350" y="2051875"/>
              <a:ext cx="500" cy="19550"/>
            </a:xfrm>
            <a:custGeom>
              <a:avLst/>
              <a:gdLst/>
              <a:ahLst/>
              <a:cxnLst/>
              <a:rect l="l" t="t" r="r" b="b"/>
              <a:pathLst>
                <a:path w="20" h="782" extrusionOk="0">
                  <a:moveTo>
                    <a:pt x="1" y="0"/>
                  </a:moveTo>
                  <a:lnTo>
                    <a:pt x="1" y="782"/>
                  </a:lnTo>
                  <a:lnTo>
                    <a:pt x="19" y="76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50"/>
            <p:cNvSpPr/>
            <p:nvPr/>
          </p:nvSpPr>
          <p:spPr>
            <a:xfrm>
              <a:off x="6109825" y="2052325"/>
              <a:ext cx="475" cy="18650"/>
            </a:xfrm>
            <a:custGeom>
              <a:avLst/>
              <a:gdLst/>
              <a:ahLst/>
              <a:cxnLst/>
              <a:rect l="l" t="t" r="r" b="b"/>
              <a:pathLst>
                <a:path w="19" h="746" extrusionOk="0">
                  <a:moveTo>
                    <a:pt x="0" y="1"/>
                  </a:moveTo>
                  <a:lnTo>
                    <a:pt x="0" y="745"/>
                  </a:lnTo>
                  <a:lnTo>
                    <a:pt x="19" y="72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50"/>
            <p:cNvSpPr/>
            <p:nvPr/>
          </p:nvSpPr>
          <p:spPr>
            <a:xfrm>
              <a:off x="6110275" y="2053250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1" y="1"/>
                  </a:moveTo>
                  <a:lnTo>
                    <a:pt x="1" y="689"/>
                  </a:lnTo>
                  <a:lnTo>
                    <a:pt x="19" y="67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50"/>
            <p:cNvSpPr/>
            <p:nvPr/>
          </p:nvSpPr>
          <p:spPr>
            <a:xfrm>
              <a:off x="6110750" y="2053725"/>
              <a:ext cx="950" cy="16300"/>
            </a:xfrm>
            <a:custGeom>
              <a:avLst/>
              <a:gdLst/>
              <a:ahLst/>
              <a:cxnLst/>
              <a:rect l="l" t="t" r="r" b="b"/>
              <a:pathLst>
                <a:path w="38" h="652" extrusionOk="0">
                  <a:moveTo>
                    <a:pt x="0" y="0"/>
                  </a:moveTo>
                  <a:lnTo>
                    <a:pt x="0" y="652"/>
                  </a:lnTo>
                  <a:lnTo>
                    <a:pt x="38" y="633"/>
                  </a:lnTo>
                  <a:lnTo>
                    <a:pt x="38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50"/>
            <p:cNvSpPr/>
            <p:nvPr/>
          </p:nvSpPr>
          <p:spPr>
            <a:xfrm>
              <a:off x="6111675" y="2054200"/>
              <a:ext cx="500" cy="15375"/>
            </a:xfrm>
            <a:custGeom>
              <a:avLst/>
              <a:gdLst/>
              <a:ahLst/>
              <a:cxnLst/>
              <a:rect l="l" t="t" r="r" b="b"/>
              <a:pathLst>
                <a:path w="20" h="615" extrusionOk="0">
                  <a:moveTo>
                    <a:pt x="1" y="0"/>
                  </a:moveTo>
                  <a:lnTo>
                    <a:pt x="1" y="614"/>
                  </a:lnTo>
                  <a:lnTo>
                    <a:pt x="19" y="57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50"/>
            <p:cNvSpPr/>
            <p:nvPr/>
          </p:nvSpPr>
          <p:spPr>
            <a:xfrm>
              <a:off x="6112150" y="2054650"/>
              <a:ext cx="475" cy="13975"/>
            </a:xfrm>
            <a:custGeom>
              <a:avLst/>
              <a:gdLst/>
              <a:ahLst/>
              <a:cxnLst/>
              <a:rect l="l" t="t" r="r" b="b"/>
              <a:pathLst>
                <a:path w="19" h="559" extrusionOk="0">
                  <a:moveTo>
                    <a:pt x="0" y="1"/>
                  </a:moveTo>
                  <a:lnTo>
                    <a:pt x="0" y="559"/>
                  </a:lnTo>
                  <a:lnTo>
                    <a:pt x="19" y="54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50"/>
            <p:cNvSpPr/>
            <p:nvPr/>
          </p:nvSpPr>
          <p:spPr>
            <a:xfrm>
              <a:off x="6112600" y="2055125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1" y="0"/>
                  </a:moveTo>
                  <a:lnTo>
                    <a:pt x="1" y="521"/>
                  </a:lnTo>
                  <a:lnTo>
                    <a:pt x="19" y="5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50"/>
            <p:cNvSpPr/>
            <p:nvPr/>
          </p:nvSpPr>
          <p:spPr>
            <a:xfrm>
              <a:off x="6113075" y="2055575"/>
              <a:ext cx="475" cy="12125"/>
            </a:xfrm>
            <a:custGeom>
              <a:avLst/>
              <a:gdLst/>
              <a:ahLst/>
              <a:cxnLst/>
              <a:rect l="l" t="t" r="r" b="b"/>
              <a:pathLst>
                <a:path w="19" h="485" extrusionOk="0">
                  <a:moveTo>
                    <a:pt x="0" y="1"/>
                  </a:moveTo>
                  <a:lnTo>
                    <a:pt x="0" y="485"/>
                  </a:lnTo>
                  <a:lnTo>
                    <a:pt x="19" y="46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50"/>
            <p:cNvSpPr/>
            <p:nvPr/>
          </p:nvSpPr>
          <p:spPr>
            <a:xfrm>
              <a:off x="6113550" y="2056525"/>
              <a:ext cx="475" cy="10725"/>
            </a:xfrm>
            <a:custGeom>
              <a:avLst/>
              <a:gdLst/>
              <a:ahLst/>
              <a:cxnLst/>
              <a:rect l="l" t="t" r="r" b="b"/>
              <a:pathLst>
                <a:path w="19" h="429" extrusionOk="0">
                  <a:moveTo>
                    <a:pt x="0" y="0"/>
                  </a:moveTo>
                  <a:lnTo>
                    <a:pt x="0" y="428"/>
                  </a:lnTo>
                  <a:lnTo>
                    <a:pt x="19" y="410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50"/>
            <p:cNvSpPr/>
            <p:nvPr/>
          </p:nvSpPr>
          <p:spPr>
            <a:xfrm>
              <a:off x="6114000" y="2056975"/>
              <a:ext cx="950" cy="9800"/>
            </a:xfrm>
            <a:custGeom>
              <a:avLst/>
              <a:gdLst/>
              <a:ahLst/>
              <a:cxnLst/>
              <a:rect l="l" t="t" r="r" b="b"/>
              <a:pathLst>
                <a:path w="38" h="392" extrusionOk="0">
                  <a:moveTo>
                    <a:pt x="1" y="1"/>
                  </a:moveTo>
                  <a:lnTo>
                    <a:pt x="1" y="392"/>
                  </a:lnTo>
                  <a:lnTo>
                    <a:pt x="38" y="373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50"/>
            <p:cNvSpPr/>
            <p:nvPr/>
          </p:nvSpPr>
          <p:spPr>
            <a:xfrm>
              <a:off x="6114925" y="2057450"/>
              <a:ext cx="500" cy="8850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" y="0"/>
                  </a:moveTo>
                  <a:lnTo>
                    <a:pt x="1" y="354"/>
                  </a:lnTo>
                  <a:lnTo>
                    <a:pt x="19" y="31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50"/>
            <p:cNvSpPr/>
            <p:nvPr/>
          </p:nvSpPr>
          <p:spPr>
            <a:xfrm>
              <a:off x="6115400" y="2057900"/>
              <a:ext cx="500" cy="7475"/>
            </a:xfrm>
            <a:custGeom>
              <a:avLst/>
              <a:gdLst/>
              <a:ahLst/>
              <a:cxnLst/>
              <a:rect l="l" t="t" r="r" b="b"/>
              <a:pathLst>
                <a:path w="20" h="299" extrusionOk="0">
                  <a:moveTo>
                    <a:pt x="0" y="1"/>
                  </a:moveTo>
                  <a:lnTo>
                    <a:pt x="0" y="299"/>
                  </a:lnTo>
                  <a:lnTo>
                    <a:pt x="19" y="28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50"/>
            <p:cNvSpPr/>
            <p:nvPr/>
          </p:nvSpPr>
          <p:spPr>
            <a:xfrm>
              <a:off x="6115875" y="2058375"/>
              <a:ext cx="475" cy="6550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0" y="1"/>
                  </a:moveTo>
                  <a:lnTo>
                    <a:pt x="0" y="261"/>
                  </a:lnTo>
                  <a:lnTo>
                    <a:pt x="19" y="24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50"/>
            <p:cNvSpPr/>
            <p:nvPr/>
          </p:nvSpPr>
          <p:spPr>
            <a:xfrm>
              <a:off x="6116325" y="2058850"/>
              <a:ext cx="500" cy="5600"/>
            </a:xfrm>
            <a:custGeom>
              <a:avLst/>
              <a:gdLst/>
              <a:ahLst/>
              <a:cxnLst/>
              <a:rect l="l" t="t" r="r" b="b"/>
              <a:pathLst>
                <a:path w="20" h="224" extrusionOk="0">
                  <a:moveTo>
                    <a:pt x="1" y="0"/>
                  </a:moveTo>
                  <a:lnTo>
                    <a:pt x="1" y="223"/>
                  </a:lnTo>
                  <a:lnTo>
                    <a:pt x="19" y="205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50"/>
            <p:cNvSpPr/>
            <p:nvPr/>
          </p:nvSpPr>
          <p:spPr>
            <a:xfrm>
              <a:off x="6116800" y="2059775"/>
              <a:ext cx="475" cy="4200"/>
            </a:xfrm>
            <a:custGeom>
              <a:avLst/>
              <a:gdLst/>
              <a:ahLst/>
              <a:cxnLst/>
              <a:rect l="l" t="t" r="r" b="b"/>
              <a:pathLst>
                <a:path w="19" h="168" extrusionOk="0">
                  <a:moveTo>
                    <a:pt x="0" y="0"/>
                  </a:moveTo>
                  <a:lnTo>
                    <a:pt x="0" y="168"/>
                  </a:lnTo>
                  <a:lnTo>
                    <a:pt x="19" y="14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50"/>
            <p:cNvSpPr/>
            <p:nvPr/>
          </p:nvSpPr>
          <p:spPr>
            <a:xfrm>
              <a:off x="6117250" y="2060225"/>
              <a:ext cx="975" cy="3300"/>
            </a:xfrm>
            <a:custGeom>
              <a:avLst/>
              <a:gdLst/>
              <a:ahLst/>
              <a:cxnLst/>
              <a:rect l="l" t="t" r="r" b="b"/>
              <a:pathLst>
                <a:path w="39" h="132" extrusionOk="0">
                  <a:moveTo>
                    <a:pt x="1" y="1"/>
                  </a:moveTo>
                  <a:lnTo>
                    <a:pt x="1" y="131"/>
                  </a:lnTo>
                  <a:lnTo>
                    <a:pt x="38" y="113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50"/>
            <p:cNvSpPr/>
            <p:nvPr/>
          </p:nvSpPr>
          <p:spPr>
            <a:xfrm>
              <a:off x="6118200" y="2060700"/>
              <a:ext cx="475" cy="2350"/>
            </a:xfrm>
            <a:custGeom>
              <a:avLst/>
              <a:gdLst/>
              <a:ahLst/>
              <a:cxnLst/>
              <a:rect l="l" t="t" r="r" b="b"/>
              <a:pathLst>
                <a:path w="19" h="94" extrusionOk="0">
                  <a:moveTo>
                    <a:pt x="0" y="1"/>
                  </a:moveTo>
                  <a:lnTo>
                    <a:pt x="0" y="94"/>
                  </a:lnTo>
                  <a:lnTo>
                    <a:pt x="19" y="5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50"/>
            <p:cNvSpPr/>
            <p:nvPr/>
          </p:nvSpPr>
          <p:spPr>
            <a:xfrm>
              <a:off x="6118650" y="2061175"/>
              <a:ext cx="500" cy="950"/>
            </a:xfrm>
            <a:custGeom>
              <a:avLst/>
              <a:gdLst/>
              <a:ahLst/>
              <a:cxnLst/>
              <a:rect l="l" t="t" r="r" b="b"/>
              <a:pathLst>
                <a:path w="20" h="38" extrusionOk="0">
                  <a:moveTo>
                    <a:pt x="1" y="0"/>
                  </a:moveTo>
                  <a:lnTo>
                    <a:pt x="1" y="3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50"/>
            <p:cNvSpPr/>
            <p:nvPr/>
          </p:nvSpPr>
          <p:spPr>
            <a:xfrm>
              <a:off x="5774825" y="2299850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6" name="Google Shape;826;p50"/>
          <p:cNvGrpSpPr/>
          <p:nvPr/>
        </p:nvGrpSpPr>
        <p:grpSpPr>
          <a:xfrm>
            <a:off x="8502856" y="115366"/>
            <a:ext cx="849275" cy="848250"/>
            <a:chOff x="2651171" y="2397773"/>
            <a:chExt cx="2099568" cy="2097033"/>
          </a:xfrm>
        </p:grpSpPr>
        <p:sp>
          <p:nvSpPr>
            <p:cNvPr id="827" name="Google Shape;827;p50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50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9" name="Google Shape;829;p50"/>
          <p:cNvGrpSpPr/>
          <p:nvPr/>
        </p:nvGrpSpPr>
        <p:grpSpPr>
          <a:xfrm>
            <a:off x="8163956" y="115366"/>
            <a:ext cx="849275" cy="848250"/>
            <a:chOff x="2651171" y="2397773"/>
            <a:chExt cx="2099568" cy="2097033"/>
          </a:xfrm>
        </p:grpSpPr>
        <p:sp>
          <p:nvSpPr>
            <p:cNvPr id="830" name="Google Shape;830;p50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50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1_1_1_1_3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51"/>
          <p:cNvSpPr txBox="1">
            <a:spLocks noGrp="1"/>
          </p:cNvSpPr>
          <p:nvPr>
            <p:ph type="title"/>
          </p:nvPr>
        </p:nvSpPr>
        <p:spPr>
          <a:xfrm>
            <a:off x="1653086" y="1481125"/>
            <a:ext cx="2653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34" name="Google Shape;834;p51"/>
          <p:cNvSpPr txBox="1">
            <a:spLocks noGrp="1"/>
          </p:cNvSpPr>
          <p:nvPr>
            <p:ph type="subTitle" idx="1"/>
          </p:nvPr>
        </p:nvSpPr>
        <p:spPr>
          <a:xfrm>
            <a:off x="1653074" y="1907369"/>
            <a:ext cx="2653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51"/>
          <p:cNvSpPr txBox="1">
            <a:spLocks noGrp="1"/>
          </p:cNvSpPr>
          <p:nvPr>
            <p:ph type="title" idx="2"/>
          </p:nvPr>
        </p:nvSpPr>
        <p:spPr>
          <a:xfrm>
            <a:off x="5570882" y="1481125"/>
            <a:ext cx="2653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36" name="Google Shape;836;p51"/>
          <p:cNvSpPr txBox="1">
            <a:spLocks noGrp="1"/>
          </p:cNvSpPr>
          <p:nvPr>
            <p:ph type="subTitle" idx="3"/>
          </p:nvPr>
        </p:nvSpPr>
        <p:spPr>
          <a:xfrm>
            <a:off x="5570875" y="1907500"/>
            <a:ext cx="2653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37" name="Google Shape;837;p51"/>
          <p:cNvGrpSpPr/>
          <p:nvPr/>
        </p:nvGrpSpPr>
        <p:grpSpPr>
          <a:xfrm>
            <a:off x="-534234" y="2591589"/>
            <a:ext cx="3563418" cy="3276021"/>
            <a:chOff x="4765450" y="2817950"/>
            <a:chExt cx="894275" cy="822150"/>
          </a:xfrm>
        </p:grpSpPr>
        <p:sp>
          <p:nvSpPr>
            <p:cNvPr id="838" name="Google Shape;838;p51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51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51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51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2" name="Google Shape;842;p51"/>
          <p:cNvGrpSpPr/>
          <p:nvPr/>
        </p:nvGrpSpPr>
        <p:grpSpPr>
          <a:xfrm>
            <a:off x="666212" y="4424016"/>
            <a:ext cx="1162531" cy="1161127"/>
            <a:chOff x="7253149" y="3334154"/>
            <a:chExt cx="1162531" cy="1161127"/>
          </a:xfrm>
        </p:grpSpPr>
        <p:sp>
          <p:nvSpPr>
            <p:cNvPr id="843" name="Google Shape;843;p51"/>
            <p:cNvSpPr/>
            <p:nvPr/>
          </p:nvSpPr>
          <p:spPr>
            <a:xfrm>
              <a:off x="7422442" y="3502766"/>
              <a:ext cx="823936" cy="823879"/>
            </a:xfrm>
            <a:custGeom>
              <a:avLst/>
              <a:gdLst/>
              <a:ahLst/>
              <a:cxnLst/>
              <a:rect l="l" t="t" r="r" b="b"/>
              <a:pathLst>
                <a:path w="14462" h="14461" extrusionOk="0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44" name="Google Shape;844;p51"/>
            <p:cNvGrpSpPr/>
            <p:nvPr/>
          </p:nvGrpSpPr>
          <p:grpSpPr>
            <a:xfrm>
              <a:off x="7253149" y="3334154"/>
              <a:ext cx="1162531" cy="1161127"/>
              <a:chOff x="2651171" y="2397773"/>
              <a:chExt cx="2099568" cy="2097033"/>
            </a:xfrm>
          </p:grpSpPr>
          <p:sp>
            <p:nvSpPr>
              <p:cNvPr id="845" name="Google Shape;845;p51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p51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47" name="Google Shape;847;p51"/>
          <p:cNvGrpSpPr/>
          <p:nvPr/>
        </p:nvGrpSpPr>
        <p:grpSpPr>
          <a:xfrm>
            <a:off x="7582096" y="290150"/>
            <a:ext cx="1162705" cy="962710"/>
            <a:chOff x="2210400" y="2558550"/>
            <a:chExt cx="971025" cy="804000"/>
          </a:xfrm>
        </p:grpSpPr>
        <p:sp>
          <p:nvSpPr>
            <p:cNvPr id="848" name="Google Shape;848;p51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51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51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51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51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51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51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51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6" name="Google Shape;856;p51"/>
          <p:cNvGrpSpPr/>
          <p:nvPr/>
        </p:nvGrpSpPr>
        <p:grpSpPr>
          <a:xfrm>
            <a:off x="7415915" y="125143"/>
            <a:ext cx="3960194" cy="4417325"/>
            <a:chOff x="4665875" y="2544104"/>
            <a:chExt cx="993850" cy="1108571"/>
          </a:xfrm>
        </p:grpSpPr>
        <p:sp>
          <p:nvSpPr>
            <p:cNvPr id="857" name="Google Shape;857;p51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51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51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51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51"/>
            <p:cNvSpPr/>
            <p:nvPr/>
          </p:nvSpPr>
          <p:spPr>
            <a:xfrm>
              <a:off x="4665875" y="2808650"/>
              <a:ext cx="844500" cy="844025"/>
            </a:xfrm>
            <a:custGeom>
              <a:avLst/>
              <a:gdLst/>
              <a:ahLst/>
              <a:cxnLst/>
              <a:rect l="l" t="t" r="r" b="b"/>
              <a:pathLst>
                <a:path w="33780" h="33761" extrusionOk="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51"/>
            <p:cNvSpPr/>
            <p:nvPr/>
          </p:nvSpPr>
          <p:spPr>
            <a:xfrm>
              <a:off x="4665875" y="2544104"/>
              <a:ext cx="316425" cy="316425"/>
            </a:xfrm>
            <a:custGeom>
              <a:avLst/>
              <a:gdLst/>
              <a:ahLst/>
              <a:cxnLst/>
              <a:rect l="l" t="t" r="r" b="b"/>
              <a:pathLst>
                <a:path w="12657" h="12657" extrusionOk="0">
                  <a:moveTo>
                    <a:pt x="6329" y="1"/>
                  </a:moveTo>
                  <a:lnTo>
                    <a:pt x="1" y="6328"/>
                  </a:lnTo>
                  <a:lnTo>
                    <a:pt x="6329" y="12656"/>
                  </a:lnTo>
                  <a:lnTo>
                    <a:pt x="12656" y="6328"/>
                  </a:lnTo>
                  <a:lnTo>
                    <a:pt x="632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51"/>
            <p:cNvSpPr/>
            <p:nvPr/>
          </p:nvSpPr>
          <p:spPr>
            <a:xfrm>
              <a:off x="4920850" y="3013825"/>
              <a:ext cx="358275" cy="358275"/>
            </a:xfrm>
            <a:custGeom>
              <a:avLst/>
              <a:gdLst/>
              <a:ahLst/>
              <a:cxnLst/>
              <a:rect l="l" t="t" r="r" b="b"/>
              <a:pathLst>
                <a:path w="14331" h="14331" extrusionOk="0">
                  <a:moveTo>
                    <a:pt x="7165" y="1"/>
                  </a:moveTo>
                  <a:lnTo>
                    <a:pt x="0" y="7166"/>
                  </a:lnTo>
                  <a:lnTo>
                    <a:pt x="7165" y="14331"/>
                  </a:lnTo>
                  <a:lnTo>
                    <a:pt x="14331" y="7166"/>
                  </a:lnTo>
                  <a:lnTo>
                    <a:pt x="7165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51"/>
            <p:cNvSpPr/>
            <p:nvPr/>
          </p:nvSpPr>
          <p:spPr>
            <a:xfrm>
              <a:off x="4915725" y="3008700"/>
              <a:ext cx="368975" cy="369000"/>
            </a:xfrm>
            <a:custGeom>
              <a:avLst/>
              <a:gdLst/>
              <a:ahLst/>
              <a:cxnLst/>
              <a:rect l="l" t="t" r="r" b="b"/>
              <a:pathLst>
                <a:path w="14759" h="14760" extrusionOk="0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51"/>
            <p:cNvSpPr/>
            <p:nvPr/>
          </p:nvSpPr>
          <p:spPr>
            <a:xfrm>
              <a:off x="4982725" y="3075700"/>
              <a:ext cx="234975" cy="235000"/>
            </a:xfrm>
            <a:custGeom>
              <a:avLst/>
              <a:gdLst/>
              <a:ahLst/>
              <a:cxnLst/>
              <a:rect l="l" t="t" r="r" b="b"/>
              <a:pathLst>
                <a:path w="9399" h="9400" extrusionOk="0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6" name="Google Shape;866;p51"/>
          <p:cNvSpPr txBox="1">
            <a:spLocks noGrp="1"/>
          </p:cNvSpPr>
          <p:nvPr>
            <p:ph type="title" idx="4"/>
          </p:nvPr>
        </p:nvSpPr>
        <p:spPr>
          <a:xfrm>
            <a:off x="1653086" y="3186485"/>
            <a:ext cx="2653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67" name="Google Shape;867;p51"/>
          <p:cNvSpPr txBox="1">
            <a:spLocks noGrp="1"/>
          </p:cNvSpPr>
          <p:nvPr>
            <p:ph type="subTitle" idx="5"/>
          </p:nvPr>
        </p:nvSpPr>
        <p:spPr>
          <a:xfrm>
            <a:off x="1653074" y="3629949"/>
            <a:ext cx="2653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8" name="Google Shape;868;p51"/>
          <p:cNvSpPr txBox="1">
            <a:spLocks noGrp="1"/>
          </p:cNvSpPr>
          <p:nvPr>
            <p:ph type="title" idx="6"/>
          </p:nvPr>
        </p:nvSpPr>
        <p:spPr>
          <a:xfrm>
            <a:off x="5570882" y="3186613"/>
            <a:ext cx="2653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69" name="Google Shape;869;p51"/>
          <p:cNvSpPr txBox="1">
            <a:spLocks noGrp="1"/>
          </p:cNvSpPr>
          <p:nvPr>
            <p:ph type="subTitle" idx="7"/>
          </p:nvPr>
        </p:nvSpPr>
        <p:spPr>
          <a:xfrm>
            <a:off x="5570875" y="3630075"/>
            <a:ext cx="2653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0" name="Google Shape;870;p51"/>
          <p:cNvSpPr txBox="1">
            <a:spLocks noGrp="1"/>
          </p:cNvSpPr>
          <p:nvPr>
            <p:ph type="title" idx="8"/>
          </p:nvPr>
        </p:nvSpPr>
        <p:spPr>
          <a:xfrm>
            <a:off x="713225" y="539500"/>
            <a:ext cx="77175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4E29AA"/>
            </a:gs>
            <a:gs pos="100000">
              <a:srgbClr val="674EA7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Space Grotesk"/>
              <a:buNone/>
              <a:defRPr sz="3300" b="0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"/>
              <a:buNone/>
              <a:defRPr sz="33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"/>
              <a:buNone/>
              <a:defRPr sz="33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"/>
              <a:buNone/>
              <a:defRPr sz="33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"/>
              <a:buNone/>
              <a:defRPr sz="33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"/>
              <a:buNone/>
              <a:defRPr sz="33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"/>
              <a:buNone/>
              <a:defRPr sz="33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"/>
              <a:buNone/>
              <a:defRPr sz="33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"/>
              <a:buNone/>
              <a:defRPr sz="33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 dirty="0"/>
          </a:p>
        </p:txBody>
      </p:sp>
      <p:sp>
        <p:nvSpPr>
          <p:cNvPr id="7" name="Google Shape;7;p42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○"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■"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●"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○"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■"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●"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○"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■"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340">
          <p15:clr>
            <a:srgbClr val="EA4335"/>
          </p15:clr>
        </p15:guide>
        <p15:guide id="5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slide" Target="slide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49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slide" Target="slide6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62.xml"/><Relationship Id="rId3" Type="http://schemas.openxmlformats.org/officeDocument/2006/relationships/slide" Target="slide35.xml"/><Relationship Id="rId7" Type="http://schemas.openxmlformats.org/officeDocument/2006/relationships/slide" Target="slide60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6" Type="http://schemas.openxmlformats.org/officeDocument/2006/relationships/slide" Target="slide50.xml"/><Relationship Id="rId5" Type="http://schemas.openxmlformats.org/officeDocument/2006/relationships/slide" Target="slide48.xml"/><Relationship Id="rId4" Type="http://schemas.openxmlformats.org/officeDocument/2006/relationships/slide" Target="slide40.xml"/><Relationship Id="rId9" Type="http://schemas.openxmlformats.org/officeDocument/2006/relationships/slide" Target="slide6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Relationship Id="rId4" Type="http://schemas.openxmlformats.org/officeDocument/2006/relationships/slide" Target="slide3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7.xml"/><Relationship Id="rId4" Type="http://schemas.openxmlformats.org/officeDocument/2006/relationships/slide" Target="slide3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Relationship Id="rId4" Type="http://schemas.openxmlformats.org/officeDocument/2006/relationships/slide" Target="slide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3.xml"/><Relationship Id="rId4" Type="http://schemas.openxmlformats.org/officeDocument/2006/relationships/slide" Target="slide2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E29AA"/>
            </a:gs>
            <a:gs pos="100000">
              <a:srgbClr val="674EA7"/>
            </a:gs>
          </a:gsLst>
          <a:lin ang="16198662" scaled="0"/>
        </a:gradFill>
        <a:effectLst/>
      </p:bgPr>
    </p:bg>
    <p:spTree>
      <p:nvGrpSpPr>
        <p:cNvPr id="1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symbol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F67AC062-EFA0-070C-67FA-B77651897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257" y="2446769"/>
            <a:ext cx="2513853" cy="2513853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F6EDD65D-C68D-3996-16E5-B135E1B826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793" y="0"/>
            <a:ext cx="5200800" cy="3078300"/>
          </a:xfrm>
        </p:spPr>
        <p:txBody>
          <a:bodyPr/>
          <a:lstStyle/>
          <a:p>
            <a:pPr algn="ctr"/>
            <a:r>
              <a:rPr lang="fr-FR" dirty="0"/>
              <a:t>Créer le prochain succès AAA narratif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>
          <a:extLst>
            <a:ext uri="{FF2B5EF4-FFF2-40B4-BE49-F238E27FC236}">
              <a16:creationId xmlns:a16="http://schemas.microsoft.com/office/drawing/2014/main" id="{BACD522A-2F4F-7E60-BF5E-B7D24CD72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p10">
            <a:extLst>
              <a:ext uri="{FF2B5EF4-FFF2-40B4-BE49-F238E27FC236}">
                <a16:creationId xmlns:a16="http://schemas.microsoft.com/office/drawing/2014/main" id="{B85CCA4D-5358-C73D-516F-898C5C6E5F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b="1"/>
              <a:t>Tendances actuelles</a:t>
            </a:r>
            <a:endParaRPr b="1"/>
          </a:p>
        </p:txBody>
      </p:sp>
      <p:sp>
        <p:nvSpPr>
          <p:cNvPr id="2327" name="Google Shape;2327;p10">
            <a:extLst>
              <a:ext uri="{FF2B5EF4-FFF2-40B4-BE49-F238E27FC236}">
                <a16:creationId xmlns:a16="http://schemas.microsoft.com/office/drawing/2014/main" id="{CC7BA7A3-D945-90B8-03CA-3654B2994B64}"/>
              </a:ext>
            </a:extLst>
          </p:cNvPr>
          <p:cNvSpPr txBox="1"/>
          <p:nvPr/>
        </p:nvSpPr>
        <p:spPr>
          <a:xfrm>
            <a:off x="2163550" y="1505050"/>
            <a:ext cx="3239184" cy="1517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fr-FR" sz="1600" b="1" dirty="0"/>
              <a:t>Le marché global du jeu vidéo en 2024</a:t>
            </a:r>
          </a:p>
          <a:p>
            <a:pPr>
              <a:buNone/>
            </a:pPr>
            <a:r>
              <a:rPr lang="fr-FR" sz="1600" i="1" dirty="0"/>
              <a:t>(source : Newzoo)</a:t>
            </a:r>
            <a:endParaRPr lang="fr-FR" sz="1600" b="1" i="1" dirty="0"/>
          </a:p>
          <a:p>
            <a:pPr>
              <a:buNone/>
            </a:pPr>
            <a:endParaRPr lang="fr-FR" sz="1600" b="1" dirty="0"/>
          </a:p>
          <a:p>
            <a:pPr>
              <a:buNone/>
            </a:pPr>
            <a:r>
              <a:rPr lang="fr-FR" b="1" dirty="0">
                <a:solidFill>
                  <a:schemeClr val="bg1"/>
                </a:solidFill>
              </a:rPr>
              <a:t>Chiffres clés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CA global : </a:t>
            </a:r>
            <a:r>
              <a:rPr lang="fr-FR" b="1" dirty="0">
                <a:solidFill>
                  <a:schemeClr val="bg1"/>
                </a:solidFill>
              </a:rPr>
              <a:t>187,7 Mds $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/>
              <a:t>(+2,1 %)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Joueurs : </a:t>
            </a:r>
            <a:r>
              <a:rPr lang="fr-FR" b="1" dirty="0">
                <a:solidFill>
                  <a:schemeClr val="bg1"/>
                </a:solidFill>
              </a:rPr>
              <a:t>3,42 milliards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/>
              <a:t>(+4,5 %)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Payeurs : </a:t>
            </a:r>
            <a:r>
              <a:rPr lang="fr-FR" b="1" dirty="0">
                <a:solidFill>
                  <a:schemeClr val="bg1"/>
                </a:solidFill>
              </a:rPr>
              <a:t>1,5 milliard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/>
              <a:t>(+5,0 %)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Répartition CA : </a:t>
            </a:r>
            <a:r>
              <a:rPr lang="fr-FR" b="1" dirty="0">
                <a:solidFill>
                  <a:schemeClr val="bg1"/>
                </a:solidFill>
              </a:rPr>
              <a:t>Mobile (49 %) &gt; Console (28 %) &gt; PC (23 %)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0442127-662B-A519-8731-D48DD4D70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048" y="991891"/>
            <a:ext cx="3269977" cy="211551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82CC91E-6750-BE7F-F780-549E68121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7048" y="2929850"/>
            <a:ext cx="3269977" cy="211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08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p1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b="1" dirty="0"/>
              <a:t>Tendances actuelles</a:t>
            </a:r>
            <a:endParaRPr b="1" dirty="0"/>
          </a:p>
        </p:txBody>
      </p:sp>
      <p:sp>
        <p:nvSpPr>
          <p:cNvPr id="2327" name="Google Shape;2327;p10"/>
          <p:cNvSpPr txBox="1"/>
          <p:nvPr/>
        </p:nvSpPr>
        <p:spPr>
          <a:xfrm>
            <a:off x="2163550" y="1505050"/>
            <a:ext cx="3239184" cy="1517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fr-FR" sz="1600" b="1" dirty="0"/>
              <a:t>Mobile gaming : mutation stratégique</a:t>
            </a:r>
          </a:p>
          <a:p>
            <a:pPr>
              <a:buNone/>
            </a:pPr>
            <a:r>
              <a:rPr lang="fr-FR" sz="1600" i="1" dirty="0"/>
              <a:t>(source : GamesIndustry.biz) </a:t>
            </a:r>
          </a:p>
          <a:p>
            <a:pPr>
              <a:buNone/>
            </a:pPr>
            <a:endParaRPr lang="fr-FR" sz="1600" b="1" dirty="0"/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b="1" kern="100" dirty="0">
                <a:solidFill>
                  <a:schemeClr val="bg1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Live </a:t>
            </a:r>
            <a:r>
              <a:rPr lang="fr-FR" b="1" kern="100" dirty="0" err="1">
                <a:solidFill>
                  <a:schemeClr val="bg1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ops</a:t>
            </a:r>
            <a:r>
              <a:rPr lang="fr-FR" b="1" kern="100" dirty="0">
                <a:solidFill>
                  <a:schemeClr val="bg1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, collaborations IP </a:t>
            </a:r>
            <a:r>
              <a:rPr lang="fr-FR" b="1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(Disney, Marvel)</a:t>
            </a:r>
            <a:r>
              <a:rPr lang="fr-FR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pour la rétention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b="1" kern="100" dirty="0">
                <a:solidFill>
                  <a:schemeClr val="bg1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Modèle hybride</a:t>
            </a:r>
            <a:r>
              <a:rPr lang="fr-FR" kern="100" dirty="0">
                <a:solidFill>
                  <a:schemeClr val="bg1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fr-FR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(pub + achats in-app) en pleine expansion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b="1" kern="100" dirty="0">
                <a:solidFill>
                  <a:schemeClr val="bg1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Usage de l’IA</a:t>
            </a:r>
            <a:r>
              <a:rPr lang="fr-FR" kern="100" dirty="0">
                <a:solidFill>
                  <a:schemeClr val="bg1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fr-FR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pour création de contenu, marketing, A/B testing</a:t>
            </a:r>
          </a:p>
          <a:p>
            <a:pPr>
              <a:buNone/>
            </a:pPr>
            <a:endParaRPr lang="fr-FR" sz="1600" b="1" dirty="0"/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07FCC761-BB1A-2959-B0AB-49961DE7FF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564278"/>
              </p:ext>
            </p:extLst>
          </p:nvPr>
        </p:nvGraphicFramePr>
        <p:xfrm>
          <a:off x="5173852" y="1505050"/>
          <a:ext cx="3970148" cy="2607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>
          <a:extLst>
            <a:ext uri="{FF2B5EF4-FFF2-40B4-BE49-F238E27FC236}">
              <a16:creationId xmlns:a16="http://schemas.microsoft.com/office/drawing/2014/main" id="{7F45A269-7D2C-B2B2-729C-C2C9623F9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p10">
            <a:extLst>
              <a:ext uri="{FF2B5EF4-FFF2-40B4-BE49-F238E27FC236}">
                <a16:creationId xmlns:a16="http://schemas.microsoft.com/office/drawing/2014/main" id="{B4061107-B4FC-7402-854D-01093AB601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b="1"/>
              <a:t>Tendances actuelles</a:t>
            </a:r>
            <a:endParaRPr b="1"/>
          </a:p>
        </p:txBody>
      </p:sp>
      <p:sp>
        <p:nvSpPr>
          <p:cNvPr id="2327" name="Google Shape;2327;p10">
            <a:extLst>
              <a:ext uri="{FF2B5EF4-FFF2-40B4-BE49-F238E27FC236}">
                <a16:creationId xmlns:a16="http://schemas.microsoft.com/office/drawing/2014/main" id="{293F100A-A34B-7BB0-7728-9059E217F974}"/>
              </a:ext>
            </a:extLst>
          </p:cNvPr>
          <p:cNvSpPr txBox="1"/>
          <p:nvPr/>
        </p:nvSpPr>
        <p:spPr>
          <a:xfrm>
            <a:off x="2163549" y="1505050"/>
            <a:ext cx="5376375" cy="25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fr-FR" sz="1600" b="1" dirty="0"/>
              <a:t>Ralentissement des AAA &amp; montée des indés</a:t>
            </a:r>
          </a:p>
          <a:p>
            <a:pPr>
              <a:buNone/>
            </a:pPr>
            <a:r>
              <a:rPr lang="fr-FR" i="1" dirty="0"/>
              <a:t>(source : Newzoo) </a:t>
            </a:r>
          </a:p>
          <a:p>
            <a:pPr>
              <a:buNone/>
            </a:pPr>
            <a:endParaRPr lang="fr-FR" dirty="0"/>
          </a:p>
          <a:p>
            <a:pPr>
              <a:buNone/>
            </a:pPr>
            <a:r>
              <a:rPr lang="fr-FR" b="1" dirty="0">
                <a:solidFill>
                  <a:schemeClr val="bg1"/>
                </a:solidFill>
              </a:rPr>
              <a:t>Les AAA ont connu une année record en 2023</a:t>
            </a:r>
            <a:r>
              <a:rPr lang="fr-FR" dirty="0"/>
              <a:t>, mais 2024 marque un repli relatif.</a:t>
            </a:r>
          </a:p>
          <a:p>
            <a:pPr>
              <a:buNone/>
            </a:pPr>
            <a:r>
              <a:rPr lang="fr-FR" dirty="0"/>
              <a:t>Ce repli </a:t>
            </a:r>
            <a:r>
              <a:rPr lang="fr-FR" b="1" dirty="0">
                <a:solidFill>
                  <a:schemeClr val="bg1"/>
                </a:solidFill>
              </a:rPr>
              <a:t>ouvre des brèches dans le calendrier et les attentes </a:t>
            </a:r>
            <a:r>
              <a:rPr lang="fr-FR" dirty="0"/>
              <a:t>que les jeux </a:t>
            </a:r>
            <a:r>
              <a:rPr lang="fr-FR" b="1" dirty="0">
                <a:solidFill>
                  <a:schemeClr val="bg1"/>
                </a:solidFill>
              </a:rPr>
              <a:t>indés et AA </a:t>
            </a:r>
            <a:r>
              <a:rPr lang="fr-FR" dirty="0"/>
              <a:t>sont de plus en plus capables d’exploiter, </a:t>
            </a:r>
            <a:r>
              <a:rPr lang="fr-FR" b="1" dirty="0">
                <a:solidFill>
                  <a:schemeClr val="bg1"/>
                </a:solidFill>
              </a:rPr>
              <a:t>grâce à leur agilité et créativité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5195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>
          <a:extLst>
            <a:ext uri="{FF2B5EF4-FFF2-40B4-BE49-F238E27FC236}">
              <a16:creationId xmlns:a16="http://schemas.microsoft.com/office/drawing/2014/main" id="{6103CD38-24F4-32B2-8C40-57C327E15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p10">
            <a:extLst>
              <a:ext uri="{FF2B5EF4-FFF2-40B4-BE49-F238E27FC236}">
                <a16:creationId xmlns:a16="http://schemas.microsoft.com/office/drawing/2014/main" id="{CFF67D7F-FC44-9984-E97F-7E6E2A6562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b="1"/>
              <a:t>Tendances actuelles</a:t>
            </a:r>
            <a:endParaRPr b="1"/>
          </a:p>
        </p:txBody>
      </p:sp>
      <p:sp>
        <p:nvSpPr>
          <p:cNvPr id="2327" name="Google Shape;2327;p10">
            <a:extLst>
              <a:ext uri="{FF2B5EF4-FFF2-40B4-BE49-F238E27FC236}">
                <a16:creationId xmlns:a16="http://schemas.microsoft.com/office/drawing/2014/main" id="{D5C6DA78-02CC-7639-A577-6DFEB335F2D4}"/>
              </a:ext>
            </a:extLst>
          </p:cNvPr>
          <p:cNvSpPr txBox="1"/>
          <p:nvPr/>
        </p:nvSpPr>
        <p:spPr>
          <a:xfrm>
            <a:off x="2163549" y="1505050"/>
            <a:ext cx="5376375" cy="25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fr-FR" sz="1600" b="1" dirty="0"/>
              <a:t>Monétisation &amp; modèle économique</a:t>
            </a:r>
          </a:p>
          <a:p>
            <a:pPr>
              <a:buNone/>
            </a:pPr>
            <a:r>
              <a:rPr lang="fr-FR" i="1" dirty="0"/>
              <a:t>(source : Newzoo, Journal du Geek) </a:t>
            </a:r>
          </a:p>
          <a:p>
            <a:pPr>
              <a:buNone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Explosion du </a:t>
            </a:r>
            <a:r>
              <a:rPr lang="fr-FR" b="1" dirty="0">
                <a:solidFill>
                  <a:schemeClr val="bg1"/>
                </a:solidFill>
              </a:rPr>
              <a:t>free-to-</a:t>
            </a:r>
            <a:r>
              <a:rPr lang="fr-FR" b="1" dirty="0" err="1">
                <a:solidFill>
                  <a:schemeClr val="bg1"/>
                </a:solidFill>
              </a:rPr>
              <a:t>play</a:t>
            </a:r>
            <a:r>
              <a:rPr lang="fr-FR" dirty="0"/>
              <a:t> et des jeux “live-service”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bg1"/>
                </a:solidFill>
              </a:rPr>
              <a:t>Passes de bataille</a:t>
            </a:r>
            <a:r>
              <a:rPr lang="fr-FR" dirty="0"/>
              <a:t>, abonnements, DLC épisodiques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Montée en puissance des </a:t>
            </a:r>
            <a:r>
              <a:rPr lang="fr-FR" b="1" dirty="0">
                <a:solidFill>
                  <a:schemeClr val="bg1"/>
                </a:solidFill>
              </a:rPr>
              <a:t>abonnements</a:t>
            </a:r>
            <a:r>
              <a:rPr lang="fr-FR" dirty="0"/>
              <a:t> (Game </a:t>
            </a:r>
            <a:r>
              <a:rPr lang="fr-FR" dirty="0" err="1"/>
              <a:t>Pass</a:t>
            </a:r>
            <a:r>
              <a:rPr lang="fr-FR" dirty="0"/>
              <a:t>, PS+), bien que leurs revenus aient baissé de 12 % en 2024 au UKJDG</a:t>
            </a:r>
          </a:p>
        </p:txBody>
      </p:sp>
    </p:spTree>
    <p:extLst>
      <p:ext uri="{BB962C8B-B14F-4D97-AF65-F5344CB8AC3E}">
        <p14:creationId xmlns:p14="http://schemas.microsoft.com/office/powerpoint/2010/main" val="1990044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>
          <a:extLst>
            <a:ext uri="{FF2B5EF4-FFF2-40B4-BE49-F238E27FC236}">
              <a16:creationId xmlns:a16="http://schemas.microsoft.com/office/drawing/2014/main" id="{05E99438-C0F8-A8C9-310C-3F636771C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p10">
            <a:extLst>
              <a:ext uri="{FF2B5EF4-FFF2-40B4-BE49-F238E27FC236}">
                <a16:creationId xmlns:a16="http://schemas.microsoft.com/office/drawing/2014/main" id="{0AEEB5C0-1D0A-746A-F872-3FDEA814F8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b="1"/>
              <a:t>Tendances actuelles</a:t>
            </a:r>
            <a:endParaRPr b="1"/>
          </a:p>
        </p:txBody>
      </p:sp>
      <p:sp>
        <p:nvSpPr>
          <p:cNvPr id="2327" name="Google Shape;2327;p10">
            <a:extLst>
              <a:ext uri="{FF2B5EF4-FFF2-40B4-BE49-F238E27FC236}">
                <a16:creationId xmlns:a16="http://schemas.microsoft.com/office/drawing/2014/main" id="{0A6C9374-813E-90E4-D5CF-A138D6614521}"/>
              </a:ext>
            </a:extLst>
          </p:cNvPr>
          <p:cNvSpPr txBox="1"/>
          <p:nvPr/>
        </p:nvSpPr>
        <p:spPr>
          <a:xfrm>
            <a:off x="2163549" y="1505050"/>
            <a:ext cx="6360519" cy="1594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fr-FR" sz="1600" b="1" dirty="0"/>
              <a:t>Intelligence artificielle &amp; automatisation</a:t>
            </a:r>
          </a:p>
          <a:p>
            <a:pPr>
              <a:buNone/>
            </a:pPr>
            <a:r>
              <a:rPr lang="fr-FR" i="1" dirty="0"/>
              <a:t>(source : Game </a:t>
            </a:r>
            <a:r>
              <a:rPr lang="fr-FR" i="1" dirty="0" err="1"/>
              <a:t>Developers</a:t>
            </a:r>
            <a:r>
              <a:rPr lang="fr-FR" i="1" dirty="0"/>
              <a:t> </a:t>
            </a:r>
            <a:r>
              <a:rPr lang="fr-FR" i="1" dirty="0" err="1"/>
              <a:t>Conference</a:t>
            </a:r>
            <a:r>
              <a:rPr lang="fr-FR" i="1" dirty="0"/>
              <a:t> (GDC) - </a:t>
            </a:r>
            <a:r>
              <a:rPr lang="en-US" i="1" dirty="0"/>
              <a:t>State of the Game Industry 2024</a:t>
            </a:r>
            <a:r>
              <a:rPr lang="fr-FR" i="1" dirty="0"/>
              <a:t>) </a:t>
            </a:r>
          </a:p>
          <a:p>
            <a:pPr>
              <a:buNone/>
            </a:pPr>
            <a:endParaRPr lang="fr-FR" i="1" dirty="0"/>
          </a:p>
          <a:p>
            <a:pPr>
              <a:buNone/>
            </a:pPr>
            <a:r>
              <a:rPr lang="fr-FR" b="1" dirty="0">
                <a:solidFill>
                  <a:schemeClr val="bg1"/>
                </a:solidFill>
              </a:rPr>
              <a:t>L’IA est utilisée </a:t>
            </a:r>
            <a:r>
              <a:rPr lang="fr-FR" dirty="0"/>
              <a:t>pour :</a:t>
            </a:r>
          </a:p>
          <a:p>
            <a:pPr>
              <a:buNone/>
            </a:pPr>
            <a:r>
              <a:rPr lang="fr-FR" dirty="0"/>
              <a:t>•	Créer des assets (ex : Sora pour cinématiques)</a:t>
            </a:r>
          </a:p>
          <a:p>
            <a:pPr>
              <a:buNone/>
            </a:pPr>
            <a:r>
              <a:rPr lang="fr-FR" dirty="0"/>
              <a:t>•	Générer des prototypes de gameplay</a:t>
            </a:r>
          </a:p>
          <a:p>
            <a:pPr>
              <a:buNone/>
            </a:pPr>
            <a:r>
              <a:rPr lang="fr-FR" dirty="0"/>
              <a:t>•	Aider à l’écriture de scénarios</a:t>
            </a:r>
          </a:p>
          <a:p>
            <a:pPr>
              <a:buNone/>
            </a:pPr>
            <a:r>
              <a:rPr lang="fr-FR" b="1" dirty="0">
                <a:solidFill>
                  <a:schemeClr val="bg1"/>
                </a:solidFill>
              </a:rPr>
              <a:t>Mais forte inquiétude éthique </a:t>
            </a:r>
            <a:r>
              <a:rPr lang="fr-FR" dirty="0"/>
              <a:t>chez les développeurs (84 % expriment des craintes)</a:t>
            </a:r>
          </a:p>
          <a:p>
            <a:pPr>
              <a:buNone/>
            </a:pP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D4F0A98-C7F0-BFF7-E733-C37A345A8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824" y="3600404"/>
            <a:ext cx="5070895" cy="142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06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>
          <a:extLst>
            <a:ext uri="{FF2B5EF4-FFF2-40B4-BE49-F238E27FC236}">
              <a16:creationId xmlns:a16="http://schemas.microsoft.com/office/drawing/2014/main" id="{814EF519-B590-5CE5-DC58-1C80C9F4B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p10">
            <a:extLst>
              <a:ext uri="{FF2B5EF4-FFF2-40B4-BE49-F238E27FC236}">
                <a16:creationId xmlns:a16="http://schemas.microsoft.com/office/drawing/2014/main" id="{859E2C50-CAD8-6491-5CFA-CDCE839C2B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b="1"/>
              <a:t>Tendances actuelles</a:t>
            </a:r>
            <a:endParaRPr b="1"/>
          </a:p>
        </p:txBody>
      </p:sp>
      <p:sp>
        <p:nvSpPr>
          <p:cNvPr id="2327" name="Google Shape;2327;p10">
            <a:extLst>
              <a:ext uri="{FF2B5EF4-FFF2-40B4-BE49-F238E27FC236}">
                <a16:creationId xmlns:a16="http://schemas.microsoft.com/office/drawing/2014/main" id="{78A04770-A9A9-3574-4008-AF6028A99ED7}"/>
              </a:ext>
            </a:extLst>
          </p:cNvPr>
          <p:cNvSpPr txBox="1"/>
          <p:nvPr/>
        </p:nvSpPr>
        <p:spPr>
          <a:xfrm>
            <a:off x="2163549" y="1505050"/>
            <a:ext cx="6135793" cy="1858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fr-FR" sz="1600" b="1" dirty="0"/>
              <a:t>Transmédia &amp; adaptations</a:t>
            </a:r>
          </a:p>
          <a:p>
            <a:pPr>
              <a:buNone/>
            </a:pPr>
            <a:r>
              <a:rPr lang="fr-FR" i="1" dirty="0"/>
              <a:t>(source : Game </a:t>
            </a:r>
            <a:r>
              <a:rPr lang="fr-FR" i="1" dirty="0" err="1"/>
              <a:t>Developers</a:t>
            </a:r>
            <a:r>
              <a:rPr lang="fr-FR" i="1" dirty="0"/>
              <a:t> </a:t>
            </a:r>
            <a:r>
              <a:rPr lang="fr-FR" i="1" dirty="0" err="1"/>
              <a:t>Conference</a:t>
            </a:r>
            <a:r>
              <a:rPr lang="fr-FR" i="1" dirty="0"/>
              <a:t> (GDC) - </a:t>
            </a:r>
            <a:r>
              <a:rPr lang="en-US" i="1" dirty="0"/>
              <a:t>State of the Game Industry 2024</a:t>
            </a:r>
            <a:r>
              <a:rPr lang="fr-FR" i="1" dirty="0"/>
              <a:t>) </a:t>
            </a:r>
          </a:p>
          <a:p>
            <a:pPr>
              <a:buNone/>
            </a:pPr>
            <a:endParaRPr lang="fr-FR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bg1"/>
                </a:solidFill>
              </a:rPr>
              <a:t>26 %</a:t>
            </a:r>
            <a:r>
              <a:rPr lang="fr-FR" dirty="0"/>
              <a:t> des studios AAA </a:t>
            </a:r>
            <a:r>
              <a:rPr lang="fr-FR" b="1" dirty="0">
                <a:solidFill>
                  <a:schemeClr val="bg1"/>
                </a:solidFill>
              </a:rPr>
              <a:t>ont ou envisagent une adaptation </a:t>
            </a:r>
            <a:r>
              <a:rPr lang="fr-FR" dirty="0"/>
              <a:t>en série ou film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bg1"/>
                </a:solidFill>
              </a:rPr>
              <a:t>Succès récents </a:t>
            </a:r>
            <a:r>
              <a:rPr lang="fr-FR" dirty="0"/>
              <a:t>: The Last of Us, Mario Bros, Five </a:t>
            </a:r>
            <a:r>
              <a:rPr lang="fr-FR" dirty="0" err="1"/>
              <a:t>Nights</a:t>
            </a:r>
            <a:r>
              <a:rPr lang="fr-FR" dirty="0"/>
              <a:t> at </a:t>
            </a:r>
            <a:r>
              <a:rPr lang="fr-FR" dirty="0" err="1"/>
              <a:t>Freddy’s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Transmédia = </a:t>
            </a:r>
            <a:r>
              <a:rPr lang="fr-FR" b="1" dirty="0">
                <a:solidFill>
                  <a:schemeClr val="bg1"/>
                </a:solidFill>
              </a:rPr>
              <a:t>stratégie de diversification </a:t>
            </a:r>
            <a:r>
              <a:rPr lang="fr-FR" dirty="0"/>
              <a:t>(séries, romans, produits dérivés)</a:t>
            </a:r>
          </a:p>
          <a:p>
            <a:pPr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55793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p11"/>
          <p:cNvSpPr txBox="1">
            <a:spLocks noGrp="1"/>
          </p:cNvSpPr>
          <p:nvPr>
            <p:ph type="title"/>
          </p:nvPr>
        </p:nvSpPr>
        <p:spPr>
          <a:xfrm>
            <a:off x="5449425" y="1593575"/>
            <a:ext cx="2998800" cy="14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3200"/>
              <a:t>Les futures tendances et perspectives</a:t>
            </a:r>
            <a:endParaRPr/>
          </a:p>
        </p:txBody>
      </p:sp>
      <p:sp>
        <p:nvSpPr>
          <p:cNvPr id="2333" name="Google Shape;2333;p11"/>
          <p:cNvSpPr txBox="1">
            <a:spLocks noGrp="1"/>
          </p:cNvSpPr>
          <p:nvPr>
            <p:ph type="title" idx="2"/>
          </p:nvPr>
        </p:nvSpPr>
        <p:spPr>
          <a:xfrm>
            <a:off x="3377825" y="1593575"/>
            <a:ext cx="2015700" cy="1402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10000"/>
              <a:t>04</a:t>
            </a:r>
            <a:endParaRPr sz="10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p1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b="1"/>
              <a:t>Tendances futures</a:t>
            </a:r>
            <a:endParaRPr b="1"/>
          </a:p>
        </p:txBody>
      </p:sp>
      <p:sp>
        <p:nvSpPr>
          <p:cNvPr id="2339" name="Google Shape;2339;p12"/>
          <p:cNvSpPr txBox="1"/>
          <p:nvPr/>
        </p:nvSpPr>
        <p:spPr>
          <a:xfrm>
            <a:off x="2155800" y="1396562"/>
            <a:ext cx="5106000" cy="14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Compactage des expériences AAA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i="1" dirty="0"/>
              <a:t>(source : Newzoo, </a:t>
            </a:r>
            <a:r>
              <a:rPr lang="fr-FR" sz="1400" i="1" dirty="0"/>
              <a:t>GamesIndustry.biz</a:t>
            </a:r>
            <a:r>
              <a:rPr lang="fr-FR" i="1" dirty="0"/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i="1" dirty="0">
              <a:solidFill>
                <a:schemeClr val="bg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Tendance</a:t>
            </a:r>
            <a:r>
              <a:rPr lang="fr-FR" dirty="0"/>
              <a:t> : Vers des jeux narratifs plus courts, mais riches et maîtrisés.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Raison</a:t>
            </a:r>
            <a:r>
              <a:rPr lang="fr-FR" dirty="0"/>
              <a:t> : coûts de production explosifs (+100 M€) et faible taux de complétion des très longs jeux.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solidFill>
                <a:schemeClr val="bg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Généralisation du cross-plateforme et cloud gaming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Tendance</a:t>
            </a:r>
            <a:r>
              <a:rPr lang="fr-FR" dirty="0"/>
              <a:t> : Les studios optent de plus en plus pour des lancements cross-plateforme (PC, console, cloud).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Le mobile, via le cloud (ex : Xbox Cloud, GeForce NOW), devient un relai secondaire.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VR reste un marché de niche, mais avec quelques percées via Meta </a:t>
            </a:r>
            <a:r>
              <a:rPr lang="fr-FR" dirty="0" err="1"/>
              <a:t>Quest</a:t>
            </a:r>
            <a:r>
              <a:rPr lang="fr-FR" dirty="0"/>
              <a:t> &amp; Apple Vision Pro</a:t>
            </a:r>
            <a:endParaRPr lang="fr-FR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7">
          <a:extLst>
            <a:ext uri="{FF2B5EF4-FFF2-40B4-BE49-F238E27FC236}">
              <a16:creationId xmlns:a16="http://schemas.microsoft.com/office/drawing/2014/main" id="{7344EEAE-67DE-7389-DE99-352D258AB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p12">
            <a:extLst>
              <a:ext uri="{FF2B5EF4-FFF2-40B4-BE49-F238E27FC236}">
                <a16:creationId xmlns:a16="http://schemas.microsoft.com/office/drawing/2014/main" id="{BFE570BF-3FD5-1DBA-8693-1184D436A4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b="1"/>
              <a:t>Tendances futures</a:t>
            </a:r>
            <a:endParaRPr b="1"/>
          </a:p>
        </p:txBody>
      </p:sp>
      <p:sp>
        <p:nvSpPr>
          <p:cNvPr id="2339" name="Google Shape;2339;p12">
            <a:extLst>
              <a:ext uri="{FF2B5EF4-FFF2-40B4-BE49-F238E27FC236}">
                <a16:creationId xmlns:a16="http://schemas.microsoft.com/office/drawing/2014/main" id="{0F740AE5-EB17-11C9-B3FA-B8B1CEC3D5C1}"/>
              </a:ext>
            </a:extLst>
          </p:cNvPr>
          <p:cNvSpPr txBox="1"/>
          <p:nvPr/>
        </p:nvSpPr>
        <p:spPr>
          <a:xfrm>
            <a:off x="2171298" y="1412060"/>
            <a:ext cx="5106000" cy="14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Renaissance des jeux indés et AA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i="1" dirty="0"/>
              <a:t>(source : Newzoo)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i="1" dirty="0">
              <a:solidFill>
                <a:schemeClr val="bg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Tendance</a:t>
            </a:r>
            <a:r>
              <a:rPr lang="fr-FR" dirty="0"/>
              <a:t> : Les AA et indés comblent le vide laissé par le repli des AAA.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Raison</a:t>
            </a:r>
            <a:r>
              <a:rPr lang="fr-FR" dirty="0"/>
              <a:t> : Moins coûteux, plus agiles, souvent mieux accueillis (ex : </a:t>
            </a:r>
            <a:r>
              <a:rPr lang="fr-FR" i="1" dirty="0" err="1"/>
              <a:t>Hades</a:t>
            </a:r>
            <a:r>
              <a:rPr lang="fr-FR" dirty="0"/>
              <a:t>, </a:t>
            </a:r>
            <a:r>
              <a:rPr lang="fr-FR" i="1" dirty="0" err="1"/>
              <a:t>Celeste</a:t>
            </a:r>
            <a:r>
              <a:rPr lang="fr-FR" dirty="0"/>
              <a:t>).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solidFill>
                <a:schemeClr val="bg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Explosion des contenus générés par les utilisateurs (UGC)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Tendance</a:t>
            </a:r>
            <a:r>
              <a:rPr lang="fr-FR" dirty="0"/>
              <a:t> : L’essor de Roblox, Fortnite Creative, et Minecraft renforce le modèle UGC.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Gen</a:t>
            </a:r>
            <a:r>
              <a:rPr lang="fr-FR" dirty="0"/>
              <a:t> Z et Alpha sont les moteurs de cette tendance : création, personnalisation, partage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Convergence vers des plateformes “jeux comme écosystèmes”.</a:t>
            </a:r>
          </a:p>
        </p:txBody>
      </p:sp>
    </p:spTree>
    <p:extLst>
      <p:ext uri="{BB962C8B-B14F-4D97-AF65-F5344CB8AC3E}">
        <p14:creationId xmlns:p14="http://schemas.microsoft.com/office/powerpoint/2010/main" val="2098759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7">
          <a:extLst>
            <a:ext uri="{FF2B5EF4-FFF2-40B4-BE49-F238E27FC236}">
              <a16:creationId xmlns:a16="http://schemas.microsoft.com/office/drawing/2014/main" id="{30AF7838-F922-6E3F-FDFD-CE8B6CD5A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p12">
            <a:extLst>
              <a:ext uri="{FF2B5EF4-FFF2-40B4-BE49-F238E27FC236}">
                <a16:creationId xmlns:a16="http://schemas.microsoft.com/office/drawing/2014/main" id="{AEF2E6DF-B440-3C0C-3D66-F92543FBED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b="1"/>
              <a:t>Tendances futures</a:t>
            </a:r>
            <a:endParaRPr b="1"/>
          </a:p>
        </p:txBody>
      </p:sp>
      <p:sp>
        <p:nvSpPr>
          <p:cNvPr id="2339" name="Google Shape;2339;p12">
            <a:extLst>
              <a:ext uri="{FF2B5EF4-FFF2-40B4-BE49-F238E27FC236}">
                <a16:creationId xmlns:a16="http://schemas.microsoft.com/office/drawing/2014/main" id="{61AFCA5F-5A21-6BEB-DD89-1257372D0AFD}"/>
              </a:ext>
            </a:extLst>
          </p:cNvPr>
          <p:cNvSpPr txBox="1"/>
          <p:nvPr/>
        </p:nvSpPr>
        <p:spPr>
          <a:xfrm>
            <a:off x="2171298" y="1443057"/>
            <a:ext cx="5106000" cy="14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IA générative et automatisation des workflows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i="1" dirty="0"/>
              <a:t>(source : GDC, Josh </a:t>
            </a:r>
            <a:r>
              <a:rPr lang="fr-FR" i="1" dirty="0" err="1"/>
              <a:t>Howarth</a:t>
            </a:r>
            <a:r>
              <a:rPr lang="fr-FR" i="1" dirty="0"/>
              <a:t> - </a:t>
            </a:r>
            <a:r>
              <a:rPr lang="en-US" i="1" dirty="0"/>
              <a:t>7 Huge Gaming Industry Trends (2024 &amp; 2025)</a:t>
            </a:r>
            <a:r>
              <a:rPr lang="fr-FR" i="1" dirty="0"/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i="1" dirty="0">
              <a:solidFill>
                <a:schemeClr val="bg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Tendance</a:t>
            </a:r>
            <a:r>
              <a:rPr lang="fr-FR" dirty="0"/>
              <a:t> : L’IA est un levier d’efficacité dans les studios (scénario, prototypage, cinématiques, tests A/B).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solidFill>
                <a:schemeClr val="bg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Remakes et Nostalgie : des valeurs sûres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Tendance</a:t>
            </a:r>
            <a:r>
              <a:rPr lang="fr-FR" dirty="0"/>
              <a:t> : Forte demande pour des remakes qualitatifs et des mécaniques inspirées de l’âge d’or du jeu vidéo.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Succès critiques et commerciaux de </a:t>
            </a:r>
            <a:r>
              <a:rPr lang="fr-FR" i="1" dirty="0"/>
              <a:t>Final Fantasy VII </a:t>
            </a:r>
            <a:r>
              <a:rPr lang="fr-FR" i="1" dirty="0" err="1"/>
              <a:t>Rebirth</a:t>
            </a:r>
            <a:r>
              <a:rPr lang="fr-FR" dirty="0"/>
              <a:t>, </a:t>
            </a:r>
            <a:r>
              <a:rPr lang="fr-FR" i="1" dirty="0" err="1"/>
              <a:t>Resident</a:t>
            </a:r>
            <a:r>
              <a:rPr lang="fr-FR" i="1" dirty="0"/>
              <a:t> </a:t>
            </a:r>
            <a:r>
              <a:rPr lang="fr-FR" i="1" dirty="0" err="1"/>
              <a:t>Evil</a:t>
            </a:r>
            <a:r>
              <a:rPr lang="fr-FR" i="1" dirty="0"/>
              <a:t> 4</a:t>
            </a:r>
            <a:r>
              <a:rPr lang="fr-FR" dirty="0"/>
              <a:t>, </a:t>
            </a:r>
            <a:r>
              <a:rPr lang="fr-FR" i="1" dirty="0"/>
              <a:t>Zelda </a:t>
            </a:r>
            <a:r>
              <a:rPr lang="fr-FR" i="1" dirty="0" err="1"/>
              <a:t>TotK</a:t>
            </a:r>
            <a:r>
              <a:rPr lang="fr-FR" dirty="0"/>
              <a:t>, etc.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Le </a:t>
            </a:r>
            <a:r>
              <a:rPr lang="fr-FR" dirty="0" err="1"/>
              <a:t>rétro-gaming</a:t>
            </a:r>
            <a:r>
              <a:rPr lang="fr-FR" dirty="0"/>
              <a:t> touche toutes les générations (même </a:t>
            </a:r>
            <a:r>
              <a:rPr lang="fr-FR" dirty="0" err="1"/>
              <a:t>Gen</a:t>
            </a:r>
            <a:r>
              <a:rPr lang="fr-FR" dirty="0"/>
              <a:t> Z).</a:t>
            </a:r>
          </a:p>
        </p:txBody>
      </p:sp>
    </p:spTree>
    <p:extLst>
      <p:ext uri="{BB962C8B-B14F-4D97-AF65-F5344CB8AC3E}">
        <p14:creationId xmlns:p14="http://schemas.microsoft.com/office/powerpoint/2010/main" val="3658256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2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68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dirty="0">
                <a:latin typeface="Space Grotesk Light"/>
                <a:ea typeface="Space Grotesk Light"/>
                <a:cs typeface="Space Grotesk Light"/>
                <a:sym typeface="Space Grotesk Light"/>
              </a:rPr>
              <a:t>Sommaire</a:t>
            </a:r>
            <a:endParaRPr b="1" dirty="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237" name="Google Shape;2237;p2"/>
          <p:cNvSpPr txBox="1">
            <a:spLocks noGrp="1"/>
          </p:cNvSpPr>
          <p:nvPr>
            <p:ph type="title"/>
          </p:nvPr>
        </p:nvSpPr>
        <p:spPr>
          <a:xfrm>
            <a:off x="1506523" y="1651928"/>
            <a:ext cx="2574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600"/>
              <a:t>Le contexte</a:t>
            </a:r>
            <a:endParaRPr sz="1600"/>
          </a:p>
        </p:txBody>
      </p:sp>
      <p:sp>
        <p:nvSpPr>
          <p:cNvPr id="2238" name="Google Shape;2238;p2"/>
          <p:cNvSpPr txBox="1">
            <a:spLocks noGrp="1"/>
          </p:cNvSpPr>
          <p:nvPr>
            <p:ph type="title" idx="2"/>
          </p:nvPr>
        </p:nvSpPr>
        <p:spPr>
          <a:xfrm>
            <a:off x="730301" y="1711675"/>
            <a:ext cx="776100" cy="527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39" name="Google Shape;2239;p2"/>
          <p:cNvSpPr txBox="1">
            <a:spLocks noGrp="1"/>
          </p:cNvSpPr>
          <p:nvPr>
            <p:ph type="title" idx="3"/>
          </p:nvPr>
        </p:nvSpPr>
        <p:spPr>
          <a:xfrm>
            <a:off x="1506401" y="2571751"/>
            <a:ext cx="2684094" cy="716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600"/>
              <a:t>Analyses des tendances actuelles</a:t>
            </a:r>
            <a:endParaRPr sz="1600"/>
          </a:p>
        </p:txBody>
      </p:sp>
      <p:sp>
        <p:nvSpPr>
          <p:cNvPr id="2240" name="Google Shape;2240;p2"/>
          <p:cNvSpPr txBox="1">
            <a:spLocks noGrp="1"/>
          </p:cNvSpPr>
          <p:nvPr>
            <p:ph type="title" idx="4"/>
          </p:nvPr>
        </p:nvSpPr>
        <p:spPr>
          <a:xfrm>
            <a:off x="730469" y="2725599"/>
            <a:ext cx="776100" cy="527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241" name="Google Shape;2241;p2"/>
          <p:cNvSpPr txBox="1">
            <a:spLocks noGrp="1"/>
          </p:cNvSpPr>
          <p:nvPr>
            <p:ph type="title" idx="6"/>
          </p:nvPr>
        </p:nvSpPr>
        <p:spPr>
          <a:xfrm>
            <a:off x="5058350" y="1648503"/>
            <a:ext cx="2574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600"/>
              <a:t>La matrice SWOT</a:t>
            </a:r>
            <a:endParaRPr sz="1600"/>
          </a:p>
        </p:txBody>
      </p:sp>
      <p:sp>
        <p:nvSpPr>
          <p:cNvPr id="2242" name="Google Shape;2242;p2"/>
          <p:cNvSpPr txBox="1">
            <a:spLocks noGrp="1"/>
          </p:cNvSpPr>
          <p:nvPr>
            <p:ph type="title" idx="7"/>
          </p:nvPr>
        </p:nvSpPr>
        <p:spPr>
          <a:xfrm>
            <a:off x="4281950" y="1711675"/>
            <a:ext cx="776400" cy="527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43" name="Google Shape;2243;p2"/>
          <p:cNvSpPr txBox="1">
            <a:spLocks noGrp="1"/>
          </p:cNvSpPr>
          <p:nvPr>
            <p:ph type="title" idx="13"/>
          </p:nvPr>
        </p:nvSpPr>
        <p:spPr>
          <a:xfrm>
            <a:off x="5058350" y="2640612"/>
            <a:ext cx="2574300" cy="653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600"/>
              <a:t>Les futures tendances et perspectives</a:t>
            </a:r>
            <a:endParaRPr sz="1600"/>
          </a:p>
        </p:txBody>
      </p:sp>
      <p:sp>
        <p:nvSpPr>
          <p:cNvPr id="2244" name="Google Shape;2244;p2"/>
          <p:cNvSpPr txBox="1">
            <a:spLocks noGrp="1"/>
          </p:cNvSpPr>
          <p:nvPr>
            <p:ph type="title" idx="9"/>
          </p:nvPr>
        </p:nvSpPr>
        <p:spPr>
          <a:xfrm>
            <a:off x="4282125" y="2725599"/>
            <a:ext cx="776400" cy="527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245" name="Google Shape;2245;p2"/>
          <p:cNvSpPr txBox="1"/>
          <p:nvPr/>
        </p:nvSpPr>
        <p:spPr>
          <a:xfrm>
            <a:off x="1506401" y="3655901"/>
            <a:ext cx="2684094" cy="65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Analyses du ou des segment(s)</a:t>
            </a:r>
            <a:endParaRPr/>
          </a:p>
        </p:txBody>
      </p:sp>
      <p:sp>
        <p:nvSpPr>
          <p:cNvPr id="2246" name="Google Shape;2246;p2"/>
          <p:cNvSpPr txBox="1"/>
          <p:nvPr/>
        </p:nvSpPr>
        <p:spPr>
          <a:xfrm>
            <a:off x="730469" y="3739523"/>
            <a:ext cx="776100" cy="527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</a:pPr>
            <a:r>
              <a:rPr lang="en" sz="33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05</a:t>
            </a:r>
            <a:endParaRPr/>
          </a:p>
        </p:txBody>
      </p:sp>
      <p:sp>
        <p:nvSpPr>
          <p:cNvPr id="2247" name="Google Shape;2247;p2"/>
          <p:cNvSpPr txBox="1"/>
          <p:nvPr/>
        </p:nvSpPr>
        <p:spPr>
          <a:xfrm>
            <a:off x="5058350" y="3695220"/>
            <a:ext cx="2574300" cy="653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</a:pPr>
            <a:r>
              <a:rPr lang="en" sz="1600" b="0" i="0" u="none" strike="noStrike" cap="none" dirty="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Recommandations stratégiques</a:t>
            </a:r>
            <a:endParaRPr dirty="0"/>
          </a:p>
        </p:txBody>
      </p:sp>
      <p:sp>
        <p:nvSpPr>
          <p:cNvPr id="2248" name="Google Shape;2248;p2"/>
          <p:cNvSpPr txBox="1"/>
          <p:nvPr/>
        </p:nvSpPr>
        <p:spPr>
          <a:xfrm>
            <a:off x="4282125" y="3739523"/>
            <a:ext cx="776400" cy="527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</a:pPr>
            <a:r>
              <a:rPr lang="en" sz="33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06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7">
          <a:extLst>
            <a:ext uri="{FF2B5EF4-FFF2-40B4-BE49-F238E27FC236}">
              <a16:creationId xmlns:a16="http://schemas.microsoft.com/office/drawing/2014/main" id="{2F72B4E4-9709-FEB5-EA5F-032A3C081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p12">
            <a:extLst>
              <a:ext uri="{FF2B5EF4-FFF2-40B4-BE49-F238E27FC236}">
                <a16:creationId xmlns:a16="http://schemas.microsoft.com/office/drawing/2014/main" id="{20B76396-EE73-686C-0B99-F5CCD8041C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b="1"/>
              <a:t>Tendances futures</a:t>
            </a:r>
            <a:endParaRPr b="1"/>
          </a:p>
        </p:txBody>
      </p:sp>
      <p:sp>
        <p:nvSpPr>
          <p:cNvPr id="2339" name="Google Shape;2339;p12">
            <a:extLst>
              <a:ext uri="{FF2B5EF4-FFF2-40B4-BE49-F238E27FC236}">
                <a16:creationId xmlns:a16="http://schemas.microsoft.com/office/drawing/2014/main" id="{0576D7E5-380A-4B80-A058-DCB80533F78A}"/>
              </a:ext>
            </a:extLst>
          </p:cNvPr>
          <p:cNvSpPr txBox="1"/>
          <p:nvPr/>
        </p:nvSpPr>
        <p:spPr>
          <a:xfrm>
            <a:off x="2163549" y="1505050"/>
            <a:ext cx="5106000" cy="14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Développement durable &amp; studios “Green”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solidFill>
                <a:schemeClr val="bg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Tendance</a:t>
            </a:r>
            <a:r>
              <a:rPr lang="fr-FR" dirty="0"/>
              <a:t> : Attentes croissantes des joueurs pour des pratiques écologiques responsables,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Campagnes de jeux éco-responsables (ex : campagnes de reforestation </a:t>
            </a:r>
            <a:r>
              <a:rPr lang="fr-FR" dirty="0" err="1"/>
              <a:t>Playtika</a:t>
            </a:r>
            <a:r>
              <a:rPr lang="fr-FR" dirty="0"/>
              <a:t>).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5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p13"/>
          <p:cNvSpPr txBox="1">
            <a:spLocks noGrp="1"/>
          </p:cNvSpPr>
          <p:nvPr>
            <p:ph type="title"/>
          </p:nvPr>
        </p:nvSpPr>
        <p:spPr>
          <a:xfrm>
            <a:off x="5449425" y="1593575"/>
            <a:ext cx="2998800" cy="14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3200"/>
              <a:t>Analyses du ou des segment(s)</a:t>
            </a:r>
            <a:endParaRPr/>
          </a:p>
        </p:txBody>
      </p:sp>
      <p:sp>
        <p:nvSpPr>
          <p:cNvPr id="2345" name="Google Shape;2345;p13"/>
          <p:cNvSpPr txBox="1">
            <a:spLocks noGrp="1"/>
          </p:cNvSpPr>
          <p:nvPr>
            <p:ph type="title" idx="2"/>
          </p:nvPr>
        </p:nvSpPr>
        <p:spPr>
          <a:xfrm>
            <a:off x="3377825" y="1593575"/>
            <a:ext cx="2015700" cy="1402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10000"/>
              <a:t>05</a:t>
            </a:r>
            <a:endParaRPr sz="10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p1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b="1"/>
              <a:t>Analyses du ou des segments</a:t>
            </a:r>
            <a:endParaRPr b="1"/>
          </a:p>
        </p:txBody>
      </p:sp>
      <p:sp>
        <p:nvSpPr>
          <p:cNvPr id="2351" name="Google Shape;2351;p14"/>
          <p:cNvSpPr txBox="1"/>
          <p:nvPr/>
        </p:nvSpPr>
        <p:spPr>
          <a:xfrm>
            <a:off x="2173074" y="2047088"/>
            <a:ext cx="3399051" cy="14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Segment client cible 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olidFill>
                  <a:schemeClr val="bg1"/>
                </a:solidFill>
              </a:rPr>
              <a:t>Tranche d’âge dominante</a:t>
            </a:r>
            <a:r>
              <a:rPr lang="fr-FR" dirty="0">
                <a:solidFill>
                  <a:schemeClr val="bg1"/>
                </a:solidFill>
              </a:rPr>
              <a:t> :</a:t>
            </a:r>
            <a:r>
              <a:rPr lang="fr-FR" dirty="0"/>
              <a:t> 25–45 ans (78,6 % des répondants)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olidFill>
                  <a:schemeClr val="bg1"/>
                </a:solidFill>
              </a:rPr>
              <a:t>Plateformes privilégiées</a:t>
            </a:r>
            <a:r>
              <a:rPr lang="fr-FR" dirty="0">
                <a:solidFill>
                  <a:schemeClr val="bg1"/>
                </a:solidFill>
              </a:rPr>
              <a:t> :</a:t>
            </a:r>
            <a:r>
              <a:rPr lang="fr-FR" dirty="0"/>
              <a:t> PC (73,8 %) et Console (40,5 %)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pic>
        <p:nvPicPr>
          <p:cNvPr id="5126" name="Picture 6" descr="Tableau des réponses au formulaire Forms. Titre de la question : Quel âge avez-vous ?. Nombre de réponses : 42 réponses.">
            <a:extLst>
              <a:ext uri="{FF2B5EF4-FFF2-40B4-BE49-F238E27FC236}">
                <a16:creationId xmlns:a16="http://schemas.microsoft.com/office/drawing/2014/main" id="{0C06CE3F-C13A-DDF9-6A20-68DDE12CC6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4" t="23812" r="19238" b="6323"/>
          <a:stretch/>
        </p:blipFill>
        <p:spPr bwMode="auto">
          <a:xfrm>
            <a:off x="5676240" y="1288749"/>
            <a:ext cx="3277260" cy="155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Tableau des réponses au formulaire Forms. Titre de la question : Sur quelle(s) plateforme(s) jouez-vous le plus souvent ?  . Nombre de réponses : 42 réponses.">
            <a:extLst>
              <a:ext uri="{FF2B5EF4-FFF2-40B4-BE49-F238E27FC236}">
                <a16:creationId xmlns:a16="http://schemas.microsoft.com/office/drawing/2014/main" id="{8385255A-F388-82F5-29D3-457038F3FC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2" t="21622" r="7175" b="7625"/>
          <a:stretch/>
        </p:blipFill>
        <p:spPr bwMode="auto">
          <a:xfrm>
            <a:off x="5676240" y="2847975"/>
            <a:ext cx="3277260" cy="134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9">
          <a:extLst>
            <a:ext uri="{FF2B5EF4-FFF2-40B4-BE49-F238E27FC236}">
              <a16:creationId xmlns:a16="http://schemas.microsoft.com/office/drawing/2014/main" id="{27C9E77F-E8BB-BCCE-CA94-AB1A5D6EE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p14">
            <a:extLst>
              <a:ext uri="{FF2B5EF4-FFF2-40B4-BE49-F238E27FC236}">
                <a16:creationId xmlns:a16="http://schemas.microsoft.com/office/drawing/2014/main" id="{DF5355FC-0184-2365-0C82-87874B4E83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b="1"/>
              <a:t>Analyses du ou des segments</a:t>
            </a:r>
            <a:endParaRPr b="1"/>
          </a:p>
        </p:txBody>
      </p:sp>
      <p:sp>
        <p:nvSpPr>
          <p:cNvPr id="2351" name="Google Shape;2351;p14">
            <a:extLst>
              <a:ext uri="{FF2B5EF4-FFF2-40B4-BE49-F238E27FC236}">
                <a16:creationId xmlns:a16="http://schemas.microsoft.com/office/drawing/2014/main" id="{14139BAF-6B1D-ECCE-1E42-1A599CCA578B}"/>
              </a:ext>
            </a:extLst>
          </p:cNvPr>
          <p:cNvSpPr txBox="1"/>
          <p:nvPr/>
        </p:nvSpPr>
        <p:spPr>
          <a:xfrm>
            <a:off x="2163550" y="1419227"/>
            <a:ext cx="2770400" cy="14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Segment client cible 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olidFill>
                  <a:schemeClr val="bg1"/>
                </a:solidFill>
              </a:rPr>
              <a:t>Genres préférés :</a:t>
            </a:r>
            <a:r>
              <a:rPr lang="fr-FR" dirty="0"/>
              <a:t>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Action/Aventure (64,3 %)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RPG (61,9 %)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Stratégie (54,8 %)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olidFill>
                  <a:schemeClr val="bg1"/>
                </a:solidFill>
              </a:rPr>
              <a:t>Critères d’achat clés</a:t>
            </a:r>
            <a:r>
              <a:rPr lang="fr-FR" dirty="0">
                <a:solidFill>
                  <a:schemeClr val="bg1"/>
                </a:solidFill>
              </a:rPr>
              <a:t> :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Rejouabilité / durée de vie (50 %)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Multijoueur / coopération (40,5 %)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Histoire captivante (38,1 %)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pic>
        <p:nvPicPr>
          <p:cNvPr id="6147" name="Picture 3" descr="Tableau des réponses au formulaire Forms. Titre de la question : Quel genre de jeu préférez-vous ?  . Nombre de réponses : 42 réponses.">
            <a:extLst>
              <a:ext uri="{FF2B5EF4-FFF2-40B4-BE49-F238E27FC236}">
                <a16:creationId xmlns:a16="http://schemas.microsoft.com/office/drawing/2014/main" id="{E3E74E38-E79B-5878-F6CB-03F6C35247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7" r="6042" b="16657"/>
          <a:stretch/>
        </p:blipFill>
        <p:spPr bwMode="auto">
          <a:xfrm>
            <a:off x="4791073" y="1419227"/>
            <a:ext cx="4248151" cy="132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Tableau des réponses au formulaire Forms. Titre de la question : Lorsque vous achetez un jeu, quel(s) critère(s) sont les plus importants ?  . Nombre de réponses : 42 réponses.">
            <a:extLst>
              <a:ext uri="{FF2B5EF4-FFF2-40B4-BE49-F238E27FC236}">
                <a16:creationId xmlns:a16="http://schemas.microsoft.com/office/drawing/2014/main" id="{E71B50EC-7512-6097-1670-2C4066923B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8" t="23484" r="10833" b="15814"/>
          <a:stretch/>
        </p:blipFill>
        <p:spPr bwMode="auto">
          <a:xfrm>
            <a:off x="4791075" y="3002964"/>
            <a:ext cx="4248150" cy="146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716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9">
          <a:extLst>
            <a:ext uri="{FF2B5EF4-FFF2-40B4-BE49-F238E27FC236}">
              <a16:creationId xmlns:a16="http://schemas.microsoft.com/office/drawing/2014/main" id="{90D92582-6C47-BAD2-E5CD-2333D9D82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p14">
            <a:extLst>
              <a:ext uri="{FF2B5EF4-FFF2-40B4-BE49-F238E27FC236}">
                <a16:creationId xmlns:a16="http://schemas.microsoft.com/office/drawing/2014/main" id="{CDEED25D-6D1A-5AEA-35D4-D65746FDEF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b="1"/>
              <a:t>Analyses du ou des segments</a:t>
            </a:r>
            <a:endParaRPr b="1"/>
          </a:p>
        </p:txBody>
      </p:sp>
      <p:sp>
        <p:nvSpPr>
          <p:cNvPr id="2351" name="Google Shape;2351;p14">
            <a:extLst>
              <a:ext uri="{FF2B5EF4-FFF2-40B4-BE49-F238E27FC236}">
                <a16:creationId xmlns:a16="http://schemas.microsoft.com/office/drawing/2014/main" id="{04EEE0F0-322B-28DF-0EC5-7E8A5D410682}"/>
              </a:ext>
            </a:extLst>
          </p:cNvPr>
          <p:cNvSpPr txBox="1"/>
          <p:nvPr/>
        </p:nvSpPr>
        <p:spPr>
          <a:xfrm>
            <a:off x="2163549" y="1419227"/>
            <a:ext cx="3294275" cy="14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Insights issus des données et du marché 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olidFill>
                  <a:schemeClr val="bg1"/>
                </a:solidFill>
              </a:rPr>
              <a:t>Genre dominant Action/Aventure:</a:t>
            </a:r>
            <a:r>
              <a:rPr lang="fr-FR" dirty="0"/>
              <a:t>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bg1"/>
                </a:solidFill>
              </a:rPr>
              <a:t>48,4 % </a:t>
            </a:r>
            <a:r>
              <a:rPr lang="fr-FR" dirty="0"/>
              <a:t>des jeux sortis après 2020 sont du genre </a:t>
            </a:r>
            <a:r>
              <a:rPr lang="fr-FR" b="1" i="1" dirty="0">
                <a:solidFill>
                  <a:schemeClr val="bg1"/>
                </a:solidFill>
              </a:rPr>
              <a:t>Action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Le genre </a:t>
            </a:r>
            <a:r>
              <a:rPr lang="fr-FR" i="1" dirty="0"/>
              <a:t>Action</a:t>
            </a:r>
            <a:r>
              <a:rPr lang="fr-FR" dirty="0"/>
              <a:t> est aussi celui qui génère historiquement </a:t>
            </a:r>
            <a:r>
              <a:rPr lang="fr-FR" b="1" dirty="0">
                <a:solidFill>
                  <a:schemeClr val="bg1"/>
                </a:solidFill>
              </a:rPr>
              <a:t>le plus de chiffre d’affaires</a:t>
            </a:r>
            <a:endParaRPr lang="fr-FR" b="1" i="1" dirty="0">
              <a:solidFill>
                <a:schemeClr val="bg1"/>
              </a:solidFill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Corrélé à la forte demande en RPG et narration (cf. préférences joueurs &amp; critères achat)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8AD6398F-0087-E363-59E3-18A3A41E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486" y="1141014"/>
            <a:ext cx="3270963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927CFF1-50B0-6A4A-4E4E-CCC781F44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485" y="3303588"/>
            <a:ext cx="3270963" cy="165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289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9">
          <a:extLst>
            <a:ext uri="{FF2B5EF4-FFF2-40B4-BE49-F238E27FC236}">
              <a16:creationId xmlns:a16="http://schemas.microsoft.com/office/drawing/2014/main" id="{6AD05EA9-B480-0225-F8D2-5E9BEF546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p14">
            <a:extLst>
              <a:ext uri="{FF2B5EF4-FFF2-40B4-BE49-F238E27FC236}">
                <a16:creationId xmlns:a16="http://schemas.microsoft.com/office/drawing/2014/main" id="{45C69B50-1607-0BDF-87D9-5B8C1F2512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b="1"/>
              <a:t>Analyses du ou des segments</a:t>
            </a:r>
            <a:endParaRPr b="1"/>
          </a:p>
        </p:txBody>
      </p:sp>
      <p:sp>
        <p:nvSpPr>
          <p:cNvPr id="2351" name="Google Shape;2351;p14">
            <a:extLst>
              <a:ext uri="{FF2B5EF4-FFF2-40B4-BE49-F238E27FC236}">
                <a16:creationId xmlns:a16="http://schemas.microsoft.com/office/drawing/2014/main" id="{25E9FC79-7B1C-ECB3-FE25-82727BD95D93}"/>
              </a:ext>
            </a:extLst>
          </p:cNvPr>
          <p:cNvSpPr txBox="1"/>
          <p:nvPr/>
        </p:nvSpPr>
        <p:spPr>
          <a:xfrm>
            <a:off x="2163549" y="1419227"/>
            <a:ext cx="3294275" cy="14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Insights issus des données et du marché 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olidFill>
                  <a:schemeClr val="bg1"/>
                </a:solidFill>
              </a:rPr>
              <a:t>Plateforme dominante :</a:t>
            </a:r>
            <a:r>
              <a:rPr lang="fr-FR" dirty="0"/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PC = 81,6 % des jeux récents, largement devant consoles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le PC est la plateforme </a:t>
            </a:r>
            <a:r>
              <a:rPr lang="fr-FR" b="1" dirty="0">
                <a:solidFill>
                  <a:schemeClr val="bg1"/>
                </a:solidFill>
              </a:rPr>
              <a:t>qui croît le plus </a:t>
            </a:r>
            <a:r>
              <a:rPr lang="fr-FR" i="1" dirty="0"/>
              <a:t>(Source : Newzoo)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8560FEA-9A85-A089-0882-DAEA7B249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824" y="1717276"/>
            <a:ext cx="3431062" cy="213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275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9">
          <a:extLst>
            <a:ext uri="{FF2B5EF4-FFF2-40B4-BE49-F238E27FC236}">
              <a16:creationId xmlns:a16="http://schemas.microsoft.com/office/drawing/2014/main" id="{1A2B8173-5A5A-F4D9-7CBC-BBCC4ACCA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p14">
            <a:extLst>
              <a:ext uri="{FF2B5EF4-FFF2-40B4-BE49-F238E27FC236}">
                <a16:creationId xmlns:a16="http://schemas.microsoft.com/office/drawing/2014/main" id="{3FA755CE-4958-F437-ABDF-A0119D2D66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b="1"/>
              <a:t>Analyses du ou des segments</a:t>
            </a:r>
            <a:endParaRPr b="1"/>
          </a:p>
        </p:txBody>
      </p:sp>
      <p:sp>
        <p:nvSpPr>
          <p:cNvPr id="2351" name="Google Shape;2351;p14">
            <a:extLst>
              <a:ext uri="{FF2B5EF4-FFF2-40B4-BE49-F238E27FC236}">
                <a16:creationId xmlns:a16="http://schemas.microsoft.com/office/drawing/2014/main" id="{61674364-E295-2B6C-7DEF-C29E9185AF46}"/>
              </a:ext>
            </a:extLst>
          </p:cNvPr>
          <p:cNvSpPr txBox="1"/>
          <p:nvPr/>
        </p:nvSpPr>
        <p:spPr>
          <a:xfrm>
            <a:off x="2163550" y="1419227"/>
            <a:ext cx="3075200" cy="1752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Insights issus des données et du marché 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olidFill>
                  <a:schemeClr val="bg1"/>
                </a:solidFill>
              </a:rPr>
              <a:t>Approche multi-plateforme pertinente:</a:t>
            </a:r>
            <a:r>
              <a:rPr lang="fr-FR" dirty="0"/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olidFill>
                  <a:schemeClr val="bg1"/>
                </a:solidFill>
              </a:rPr>
              <a:t>87 %</a:t>
            </a:r>
            <a:r>
              <a:rPr lang="fr-FR" dirty="0"/>
              <a:t> des jeux récents sont sortis sur </a:t>
            </a:r>
            <a:r>
              <a:rPr lang="fr-FR" b="1" dirty="0"/>
              <a:t>2 à 3 plateformes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46CDDC1-0561-9C35-7E1C-889B6343A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4"/>
          <a:stretch/>
        </p:blipFill>
        <p:spPr bwMode="auto">
          <a:xfrm>
            <a:off x="5449191" y="1590677"/>
            <a:ext cx="3512973" cy="228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386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9">
          <a:extLst>
            <a:ext uri="{FF2B5EF4-FFF2-40B4-BE49-F238E27FC236}">
              <a16:creationId xmlns:a16="http://schemas.microsoft.com/office/drawing/2014/main" id="{87569156-4EC3-C20C-80CB-3DBB3A63C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p14">
            <a:extLst>
              <a:ext uri="{FF2B5EF4-FFF2-40B4-BE49-F238E27FC236}">
                <a16:creationId xmlns:a16="http://schemas.microsoft.com/office/drawing/2014/main" id="{23F76AD3-277B-285C-A1AB-F722E7D9E1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b="1"/>
              <a:t>Analyses du ou des segments</a:t>
            </a:r>
            <a:endParaRPr b="1"/>
          </a:p>
        </p:txBody>
      </p:sp>
      <p:sp>
        <p:nvSpPr>
          <p:cNvPr id="2351" name="Google Shape;2351;p14">
            <a:extLst>
              <a:ext uri="{FF2B5EF4-FFF2-40B4-BE49-F238E27FC236}">
                <a16:creationId xmlns:a16="http://schemas.microsoft.com/office/drawing/2014/main" id="{378EE28E-E8CD-6B17-15BC-72B31B9C3286}"/>
              </a:ext>
            </a:extLst>
          </p:cNvPr>
          <p:cNvSpPr txBox="1"/>
          <p:nvPr/>
        </p:nvSpPr>
        <p:spPr>
          <a:xfrm>
            <a:off x="2163550" y="1419227"/>
            <a:ext cx="6447050" cy="14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Insights issus des données et du marché 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olidFill>
                  <a:schemeClr val="bg1"/>
                </a:solidFill>
              </a:rPr>
              <a:t>Comportement d'achat :</a:t>
            </a:r>
            <a:r>
              <a:rPr lang="fr-FR" dirty="0"/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Les tranches </a:t>
            </a:r>
            <a:r>
              <a:rPr lang="fr-FR" b="1" dirty="0">
                <a:solidFill>
                  <a:schemeClr val="bg1"/>
                </a:solidFill>
              </a:rPr>
              <a:t>25–35</a:t>
            </a:r>
            <a:r>
              <a:rPr lang="fr-FR" dirty="0"/>
              <a:t> et </a:t>
            </a:r>
            <a:r>
              <a:rPr lang="fr-FR" b="1" dirty="0">
                <a:solidFill>
                  <a:schemeClr val="bg1"/>
                </a:solidFill>
              </a:rPr>
              <a:t>36–45</a:t>
            </a:r>
            <a:r>
              <a:rPr lang="fr-FR" dirty="0"/>
              <a:t> sont </a:t>
            </a:r>
            <a:r>
              <a:rPr lang="fr-FR" b="1" dirty="0">
                <a:solidFill>
                  <a:schemeClr val="bg1"/>
                </a:solidFill>
              </a:rPr>
              <a:t>prêtes à investir 70 €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/>
              <a:t>si le jeu propose une </a:t>
            </a:r>
            <a:r>
              <a:rPr lang="fr-FR" b="1" dirty="0">
                <a:solidFill>
                  <a:schemeClr val="bg1"/>
                </a:solidFill>
              </a:rPr>
              <a:t>histoire originale et de bonnes évaluations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Moins de sens de cibler les 18–24 ans sur un AAA à 70 € (seulement 50 % acceptent)</a:t>
            </a:r>
            <a:endParaRPr lang="fr-FR" b="1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2920D0-551C-BFAF-349A-D710A4D42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387" y="2981739"/>
            <a:ext cx="3441099" cy="206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5034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15"/>
          <p:cNvSpPr txBox="1">
            <a:spLocks noGrp="1"/>
          </p:cNvSpPr>
          <p:nvPr>
            <p:ph type="title"/>
          </p:nvPr>
        </p:nvSpPr>
        <p:spPr>
          <a:xfrm>
            <a:off x="5449425" y="1593575"/>
            <a:ext cx="3461700" cy="14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2800" dirty="0"/>
              <a:t>Recommandations stratégiques</a:t>
            </a:r>
            <a:endParaRPr dirty="0"/>
          </a:p>
        </p:txBody>
      </p:sp>
      <p:sp>
        <p:nvSpPr>
          <p:cNvPr id="2357" name="Google Shape;2357;p15"/>
          <p:cNvSpPr txBox="1">
            <a:spLocks noGrp="1"/>
          </p:cNvSpPr>
          <p:nvPr>
            <p:ph type="title" idx="2"/>
          </p:nvPr>
        </p:nvSpPr>
        <p:spPr>
          <a:xfrm>
            <a:off x="3377825" y="1593575"/>
            <a:ext cx="2015700" cy="1402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10000"/>
              <a:t>06</a:t>
            </a:r>
            <a:endParaRPr sz="10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Google Shape;2362;p1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Recommandations </a:t>
            </a:r>
            <a:endParaRPr b="1" dirty="0"/>
          </a:p>
        </p:txBody>
      </p:sp>
      <p:sp>
        <p:nvSpPr>
          <p:cNvPr id="2363" name="Google Shape;2363;p16"/>
          <p:cNvSpPr txBox="1"/>
          <p:nvPr/>
        </p:nvSpPr>
        <p:spPr>
          <a:xfrm>
            <a:off x="2162175" y="1731325"/>
            <a:ext cx="6781800" cy="392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Ciblage :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lt1"/>
                </a:solidFill>
              </a:rPr>
              <a:t>Joueurs entre </a:t>
            </a:r>
            <a:r>
              <a:rPr lang="fr-FR" b="1" dirty="0">
                <a:solidFill>
                  <a:schemeClr val="lt1"/>
                </a:solidFill>
              </a:rPr>
              <a:t>25 et 45 ans, PC/Console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lt1"/>
                </a:solidFill>
              </a:rPr>
              <a:t>Attente forte pour un jeu </a:t>
            </a:r>
            <a:r>
              <a:rPr lang="fr-FR" b="1" dirty="0">
                <a:solidFill>
                  <a:schemeClr val="lt1"/>
                </a:solidFill>
              </a:rPr>
              <a:t>narratif</a:t>
            </a:r>
            <a:r>
              <a:rPr lang="fr-FR" dirty="0">
                <a:solidFill>
                  <a:schemeClr val="lt1"/>
                </a:solidFill>
              </a:rPr>
              <a:t>, </a:t>
            </a:r>
            <a:r>
              <a:rPr lang="fr-FR" b="1" dirty="0">
                <a:solidFill>
                  <a:schemeClr val="lt1"/>
                </a:solidFill>
              </a:rPr>
              <a:t>coopératif</a:t>
            </a:r>
            <a:r>
              <a:rPr lang="fr-FR" dirty="0">
                <a:solidFill>
                  <a:schemeClr val="lt1"/>
                </a:solidFill>
              </a:rPr>
              <a:t> et </a:t>
            </a:r>
            <a:r>
              <a:rPr lang="fr-FR" b="1" dirty="0">
                <a:solidFill>
                  <a:schemeClr val="lt1"/>
                </a:solidFill>
              </a:rPr>
              <a:t>rejouable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lt1"/>
                </a:solidFill>
              </a:rPr>
              <a:t>Sensibilité au </a:t>
            </a:r>
            <a:r>
              <a:rPr lang="fr-FR" b="1" dirty="0">
                <a:solidFill>
                  <a:schemeClr val="lt1"/>
                </a:solidFill>
              </a:rPr>
              <a:t>prix si justifié par le contenu et l’immersion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lt1"/>
              </a:solidFill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schemeClr val="lt1"/>
                </a:solidFill>
              </a:rPr>
              <a:t>Positionnement :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lt1"/>
                </a:solidFill>
              </a:rPr>
              <a:t>Un jeu </a:t>
            </a:r>
            <a:r>
              <a:rPr lang="fr-FR" b="1" dirty="0">
                <a:solidFill>
                  <a:schemeClr val="lt1"/>
                </a:solidFill>
              </a:rPr>
              <a:t>AAA premium narratif</a:t>
            </a:r>
            <a:r>
              <a:rPr lang="fr-FR" dirty="0">
                <a:solidFill>
                  <a:schemeClr val="lt1"/>
                </a:solidFill>
              </a:rPr>
              <a:t>, avec :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lt1"/>
                </a:solidFill>
              </a:rPr>
              <a:t>Mode solo fort + coop </a:t>
            </a:r>
            <a:r>
              <a:rPr lang="fr-FR" dirty="0">
                <a:solidFill>
                  <a:schemeClr val="lt1"/>
                </a:solidFill>
              </a:rPr>
              <a:t>(en ligne ou local),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lt1"/>
                </a:solidFill>
              </a:rPr>
              <a:t>Un </a:t>
            </a:r>
            <a:r>
              <a:rPr lang="fr-FR" b="1" dirty="0">
                <a:solidFill>
                  <a:schemeClr val="lt1"/>
                </a:solidFill>
              </a:rPr>
              <a:t>univers original </a:t>
            </a:r>
            <a:r>
              <a:rPr lang="fr-FR" dirty="0">
                <a:solidFill>
                  <a:schemeClr val="lt1"/>
                </a:solidFill>
              </a:rPr>
              <a:t>et riche à raconter,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lt1"/>
                </a:solidFill>
              </a:rPr>
              <a:t>Des </a:t>
            </a:r>
            <a:r>
              <a:rPr lang="fr-FR" b="1" dirty="0">
                <a:solidFill>
                  <a:schemeClr val="lt1"/>
                </a:solidFill>
              </a:rPr>
              <a:t>éléments facilement partageables en </a:t>
            </a:r>
            <a:r>
              <a:rPr lang="fr-FR" b="1" dirty="0" err="1">
                <a:solidFill>
                  <a:schemeClr val="lt1"/>
                </a:solidFill>
              </a:rPr>
              <a:t>stream</a:t>
            </a:r>
            <a:r>
              <a:rPr lang="fr-FR" b="1" dirty="0">
                <a:solidFill>
                  <a:schemeClr val="lt1"/>
                </a:solidFill>
              </a:rPr>
              <a:t> </a:t>
            </a:r>
            <a:r>
              <a:rPr lang="fr-FR" dirty="0">
                <a:solidFill>
                  <a:schemeClr val="lt1"/>
                </a:solidFill>
              </a:rPr>
              <a:t>(</a:t>
            </a:r>
            <a:r>
              <a:rPr lang="fr-FR" dirty="0" err="1">
                <a:solidFill>
                  <a:schemeClr val="lt1"/>
                </a:solidFill>
              </a:rPr>
              <a:t>cutscenes</a:t>
            </a:r>
            <a:r>
              <a:rPr lang="fr-FR" dirty="0">
                <a:solidFill>
                  <a:schemeClr val="lt1"/>
                </a:solidFill>
              </a:rPr>
              <a:t>, moments épiques, mécaniques innovantes)</a:t>
            </a:r>
          </a:p>
          <a:p>
            <a:pPr lvl="2"/>
            <a:endParaRPr lang="fr-FR" dirty="0">
              <a:solidFill>
                <a:schemeClr val="lt1"/>
              </a:solidFill>
            </a:endParaRPr>
          </a:p>
        </p:txBody>
      </p:sp>
      <p:sp>
        <p:nvSpPr>
          <p:cNvPr id="6" name="Rectangle : coins arrondis 5">
            <a:hlinkClick r:id="rId3" action="ppaction://hlinksldjump"/>
            <a:extLst>
              <a:ext uri="{FF2B5EF4-FFF2-40B4-BE49-F238E27FC236}">
                <a16:creationId xmlns:a16="http://schemas.microsoft.com/office/drawing/2014/main" id="{490DD444-A08F-7B99-F18D-FFCDB71EACA6}"/>
              </a:ext>
            </a:extLst>
          </p:cNvPr>
          <p:cNvSpPr/>
          <p:nvPr/>
        </p:nvSpPr>
        <p:spPr>
          <a:xfrm>
            <a:off x="7076663" y="1731325"/>
            <a:ext cx="1645920" cy="333955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fr-FR" b="1" dirty="0">
                <a:ln/>
                <a:solidFill>
                  <a:schemeClr val="accent4"/>
                </a:solidFill>
              </a:rPr>
              <a:t>Persona</a:t>
            </a:r>
          </a:p>
        </p:txBody>
      </p:sp>
      <p:sp>
        <p:nvSpPr>
          <p:cNvPr id="3" name="Rectangle : coins arrondis 2">
            <a:hlinkClick r:id="rId4" action="ppaction://hlinksldjump"/>
            <a:extLst>
              <a:ext uri="{FF2B5EF4-FFF2-40B4-BE49-F238E27FC236}">
                <a16:creationId xmlns:a16="http://schemas.microsoft.com/office/drawing/2014/main" id="{69D0F641-22D2-893F-7C33-129E1259F9CF}"/>
              </a:ext>
            </a:extLst>
          </p:cNvPr>
          <p:cNvSpPr/>
          <p:nvPr/>
        </p:nvSpPr>
        <p:spPr>
          <a:xfrm>
            <a:off x="7086957" y="2911243"/>
            <a:ext cx="1645920" cy="333955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fr-FR" b="1" dirty="0">
                <a:ln/>
                <a:solidFill>
                  <a:schemeClr val="accent4"/>
                </a:solidFill>
              </a:rPr>
              <a:t>Exemples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3"/>
          <p:cNvSpPr txBox="1">
            <a:spLocks noGrp="1"/>
          </p:cNvSpPr>
          <p:nvPr>
            <p:ph type="subTitle" idx="1"/>
          </p:nvPr>
        </p:nvSpPr>
        <p:spPr>
          <a:xfrm>
            <a:off x="2074375" y="1438075"/>
            <a:ext cx="5385000" cy="14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dirty="0"/>
              <a:t>“</a:t>
            </a:r>
            <a:r>
              <a:rPr lang="en-US" dirty="0"/>
              <a:t>Games are the only form of media where the audience can affect the story.”</a:t>
            </a:r>
            <a:endParaRPr dirty="0"/>
          </a:p>
        </p:txBody>
      </p:sp>
      <p:sp>
        <p:nvSpPr>
          <p:cNvPr id="2254" name="Google Shape;2254;p3"/>
          <p:cNvSpPr txBox="1">
            <a:spLocks noGrp="1"/>
          </p:cNvSpPr>
          <p:nvPr>
            <p:ph type="title"/>
          </p:nvPr>
        </p:nvSpPr>
        <p:spPr>
          <a:xfrm>
            <a:off x="2074375" y="2993651"/>
            <a:ext cx="46581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/>
              <a:t>—</a:t>
            </a:r>
            <a:r>
              <a:rPr lang="fr-FR" dirty="0"/>
              <a:t>Gabe Newell, cofondateur de Valve</a:t>
            </a:r>
            <a:endParaRPr b="1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1">
          <a:extLst>
            <a:ext uri="{FF2B5EF4-FFF2-40B4-BE49-F238E27FC236}">
              <a16:creationId xmlns:a16="http://schemas.microsoft.com/office/drawing/2014/main" id="{D9D0A003-D12D-86B0-44F2-8F2435E2F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Google Shape;2362;p16">
            <a:extLst>
              <a:ext uri="{FF2B5EF4-FFF2-40B4-BE49-F238E27FC236}">
                <a16:creationId xmlns:a16="http://schemas.microsoft.com/office/drawing/2014/main" id="{15C3F38E-7AAB-066C-CDF7-F565904E62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b="1"/>
              <a:t>Recommendations</a:t>
            </a:r>
            <a:endParaRPr b="1"/>
          </a:p>
        </p:txBody>
      </p:sp>
      <p:sp>
        <p:nvSpPr>
          <p:cNvPr id="2363" name="Google Shape;2363;p16">
            <a:extLst>
              <a:ext uri="{FF2B5EF4-FFF2-40B4-BE49-F238E27FC236}">
                <a16:creationId xmlns:a16="http://schemas.microsoft.com/office/drawing/2014/main" id="{A8DA0350-6160-6029-2162-F33F162A60A3}"/>
              </a:ext>
            </a:extLst>
          </p:cNvPr>
          <p:cNvSpPr txBox="1"/>
          <p:nvPr/>
        </p:nvSpPr>
        <p:spPr>
          <a:xfrm>
            <a:off x="2162175" y="1731325"/>
            <a:ext cx="6781800" cy="392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schemeClr val="lt1"/>
                </a:solidFill>
              </a:rPr>
              <a:t>Orientation produit :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lt1"/>
                </a:solidFill>
              </a:rPr>
              <a:t>Genre principal : </a:t>
            </a:r>
            <a:r>
              <a:rPr lang="fr-FR" dirty="0">
                <a:solidFill>
                  <a:schemeClr val="lt1"/>
                </a:solidFill>
              </a:rPr>
              <a:t>Action-Aventure / RPG narratif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lt1"/>
                </a:solidFill>
              </a:rPr>
              <a:t>Plateformes prioritaires : </a:t>
            </a:r>
            <a:r>
              <a:rPr lang="fr-FR" dirty="0">
                <a:solidFill>
                  <a:schemeClr val="lt1"/>
                </a:solidFill>
              </a:rPr>
              <a:t>PC, Console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lt1"/>
                </a:solidFill>
              </a:rPr>
              <a:t>Modèle économique </a:t>
            </a:r>
            <a:r>
              <a:rPr lang="fr-FR" dirty="0">
                <a:solidFill>
                  <a:schemeClr val="lt1"/>
                </a:solidFill>
              </a:rPr>
              <a:t>: jeu à 70 € + contenus post-lancement (DLC, extensions, </a:t>
            </a:r>
            <a:r>
              <a:rPr lang="fr-FR" dirty="0" err="1">
                <a:solidFill>
                  <a:schemeClr val="lt1"/>
                </a:solidFill>
              </a:rPr>
              <a:t>events</a:t>
            </a:r>
            <a:r>
              <a:rPr lang="fr-FR" dirty="0">
                <a:solidFill>
                  <a:schemeClr val="lt1"/>
                </a:solidFill>
              </a:rPr>
              <a:t>)</a:t>
            </a:r>
            <a:endParaRPr lang="fr-FR" b="1"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lt1"/>
              </a:solidFill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schemeClr val="lt1"/>
                </a:solidFill>
              </a:rPr>
              <a:t>Stratégie média : intégration d’une logique </a:t>
            </a:r>
            <a:r>
              <a:rPr lang="fr-FR" b="1" dirty="0">
                <a:solidFill>
                  <a:schemeClr val="lt1"/>
                </a:solidFill>
              </a:rPr>
              <a:t>streaming-</a:t>
            </a:r>
            <a:r>
              <a:rPr lang="fr-FR" b="1" dirty="0" err="1">
                <a:solidFill>
                  <a:schemeClr val="lt1"/>
                </a:solidFill>
              </a:rPr>
              <a:t>friendly</a:t>
            </a:r>
            <a:r>
              <a:rPr lang="fr-FR" dirty="0">
                <a:solidFill>
                  <a:schemeClr val="lt1"/>
                </a:solidFill>
              </a:rPr>
              <a:t> :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lt1"/>
                </a:solidFill>
              </a:rPr>
              <a:t>Mode photo</a:t>
            </a:r>
            <a:r>
              <a:rPr lang="fr-FR" dirty="0">
                <a:solidFill>
                  <a:schemeClr val="lt1"/>
                </a:solidFill>
              </a:rPr>
              <a:t>, outils de narration stylisés,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lt1"/>
                </a:solidFill>
              </a:rPr>
              <a:t>Accès anticipé pour créateurs de contenu</a:t>
            </a:r>
            <a:r>
              <a:rPr lang="fr-FR" dirty="0">
                <a:solidFill>
                  <a:schemeClr val="lt1"/>
                </a:solidFill>
              </a:rPr>
              <a:t>,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lt1"/>
                </a:solidFill>
              </a:rPr>
              <a:t>Fonctionnalités sociales </a:t>
            </a:r>
            <a:r>
              <a:rPr lang="fr-FR" dirty="0">
                <a:solidFill>
                  <a:schemeClr val="lt1"/>
                </a:solidFill>
              </a:rPr>
              <a:t>et </a:t>
            </a:r>
            <a:r>
              <a:rPr lang="fr-FR" b="1" dirty="0">
                <a:solidFill>
                  <a:schemeClr val="lt1"/>
                </a:solidFill>
              </a:rPr>
              <a:t>contenu généré par les utilisateurs </a:t>
            </a:r>
            <a:r>
              <a:rPr lang="fr-FR" dirty="0">
                <a:solidFill>
                  <a:schemeClr val="lt1"/>
                </a:solidFill>
              </a:rPr>
              <a:t>(UGC)</a:t>
            </a:r>
          </a:p>
        </p:txBody>
      </p:sp>
      <p:sp>
        <p:nvSpPr>
          <p:cNvPr id="3" name="Rectangle : coins arrondis 2">
            <a:hlinkClick r:id="rId3" action="ppaction://hlinksldjump"/>
            <a:extLst>
              <a:ext uri="{FF2B5EF4-FFF2-40B4-BE49-F238E27FC236}">
                <a16:creationId xmlns:a16="http://schemas.microsoft.com/office/drawing/2014/main" id="{7D74A89E-EE65-9F74-D69A-9C2182D29240}"/>
              </a:ext>
            </a:extLst>
          </p:cNvPr>
          <p:cNvSpPr/>
          <p:nvPr/>
        </p:nvSpPr>
        <p:spPr>
          <a:xfrm>
            <a:off x="7094908" y="1731325"/>
            <a:ext cx="1645920" cy="333955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fr-FR" b="1" dirty="0">
                <a:ln/>
                <a:solidFill>
                  <a:schemeClr val="accent4"/>
                </a:solidFill>
              </a:rPr>
              <a:t>Modèle éco</a:t>
            </a:r>
          </a:p>
        </p:txBody>
      </p:sp>
      <p:sp>
        <p:nvSpPr>
          <p:cNvPr id="4" name="Rectangle : coins arrondis 3">
            <a:hlinkClick r:id="rId4" action="ppaction://hlinksldjump"/>
            <a:extLst>
              <a:ext uri="{FF2B5EF4-FFF2-40B4-BE49-F238E27FC236}">
                <a16:creationId xmlns:a16="http://schemas.microsoft.com/office/drawing/2014/main" id="{F211A9F7-FC2D-7600-F205-30E5EE81C011}"/>
              </a:ext>
            </a:extLst>
          </p:cNvPr>
          <p:cNvSpPr/>
          <p:nvPr/>
        </p:nvSpPr>
        <p:spPr>
          <a:xfrm>
            <a:off x="7094908" y="4046480"/>
            <a:ext cx="1645920" cy="333955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fr-FR" b="1" dirty="0">
                <a:ln/>
                <a:solidFill>
                  <a:schemeClr val="accent4"/>
                </a:solidFill>
              </a:rPr>
              <a:t>Planning</a:t>
            </a:r>
          </a:p>
        </p:txBody>
      </p:sp>
    </p:spTree>
    <p:extLst>
      <p:ext uri="{BB962C8B-B14F-4D97-AF65-F5344CB8AC3E}">
        <p14:creationId xmlns:p14="http://schemas.microsoft.com/office/powerpoint/2010/main" val="10242926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1">
          <a:extLst>
            <a:ext uri="{FF2B5EF4-FFF2-40B4-BE49-F238E27FC236}">
              <a16:creationId xmlns:a16="http://schemas.microsoft.com/office/drawing/2014/main" id="{97DBC6B3-4B42-E286-D67D-F846FA730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Google Shape;2362;p16">
            <a:extLst>
              <a:ext uri="{FF2B5EF4-FFF2-40B4-BE49-F238E27FC236}">
                <a16:creationId xmlns:a16="http://schemas.microsoft.com/office/drawing/2014/main" id="{D7A3671A-9583-6F84-1E9C-850E85A401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Recommandations</a:t>
            </a:r>
            <a:endParaRPr b="1" dirty="0"/>
          </a:p>
        </p:txBody>
      </p:sp>
      <p:sp>
        <p:nvSpPr>
          <p:cNvPr id="2" name="Rectangle : coins arrondis 1">
            <a:hlinkClick r:id="rId3" action="ppaction://hlinksldjump"/>
            <a:extLst>
              <a:ext uri="{FF2B5EF4-FFF2-40B4-BE49-F238E27FC236}">
                <a16:creationId xmlns:a16="http://schemas.microsoft.com/office/drawing/2014/main" id="{B7074DAA-49B0-4AB6-CABE-D94F73BA53FC}"/>
              </a:ext>
            </a:extLst>
          </p:cNvPr>
          <p:cNvSpPr/>
          <p:nvPr/>
        </p:nvSpPr>
        <p:spPr>
          <a:xfrm>
            <a:off x="2355931" y="1637235"/>
            <a:ext cx="1645920" cy="40625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fr-FR" b="1" dirty="0">
                <a:ln/>
                <a:solidFill>
                  <a:schemeClr val="accent4"/>
                </a:solidFill>
              </a:rPr>
              <a:t>GANTT</a:t>
            </a:r>
          </a:p>
        </p:txBody>
      </p:sp>
      <p:sp>
        <p:nvSpPr>
          <p:cNvPr id="6" name="Rectangle : coins arrondis 5">
            <a:hlinkClick r:id="rId4" action="ppaction://hlinksldjump"/>
            <a:extLst>
              <a:ext uri="{FF2B5EF4-FFF2-40B4-BE49-F238E27FC236}">
                <a16:creationId xmlns:a16="http://schemas.microsoft.com/office/drawing/2014/main" id="{337632B6-E842-3C53-FDE0-3F882A88AB0C}"/>
              </a:ext>
            </a:extLst>
          </p:cNvPr>
          <p:cNvSpPr/>
          <p:nvPr/>
        </p:nvSpPr>
        <p:spPr>
          <a:xfrm>
            <a:off x="6282451" y="1637235"/>
            <a:ext cx="1645920" cy="40625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fr-FR" b="1" dirty="0">
                <a:ln/>
                <a:solidFill>
                  <a:schemeClr val="accent4"/>
                </a:solidFill>
              </a:rPr>
              <a:t>Impact des risques</a:t>
            </a:r>
          </a:p>
        </p:txBody>
      </p:sp>
      <p:sp>
        <p:nvSpPr>
          <p:cNvPr id="7" name="Rectangle : coins arrondis 6">
            <a:hlinkClick r:id="rId5" action="ppaction://hlinksldjump"/>
            <a:extLst>
              <a:ext uri="{FF2B5EF4-FFF2-40B4-BE49-F238E27FC236}">
                <a16:creationId xmlns:a16="http://schemas.microsoft.com/office/drawing/2014/main" id="{6C72C99F-0B50-E0FF-CC3F-9D323B0C740E}"/>
              </a:ext>
            </a:extLst>
          </p:cNvPr>
          <p:cNvSpPr/>
          <p:nvPr/>
        </p:nvSpPr>
        <p:spPr>
          <a:xfrm>
            <a:off x="6282451" y="2353101"/>
            <a:ext cx="1645920" cy="40625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fr-FR" b="1" dirty="0">
                <a:ln/>
                <a:solidFill>
                  <a:schemeClr val="accent4"/>
                </a:solidFill>
              </a:rPr>
              <a:t>Justification du projet</a:t>
            </a:r>
          </a:p>
        </p:txBody>
      </p:sp>
      <p:sp>
        <p:nvSpPr>
          <p:cNvPr id="9" name="Rectangle : coins arrondis 8">
            <a:hlinkClick r:id="rId6" action="ppaction://hlinksldjump"/>
            <a:extLst>
              <a:ext uri="{FF2B5EF4-FFF2-40B4-BE49-F238E27FC236}">
                <a16:creationId xmlns:a16="http://schemas.microsoft.com/office/drawing/2014/main" id="{3C1E626B-4F72-3CC2-63C5-927F4D60501B}"/>
              </a:ext>
            </a:extLst>
          </p:cNvPr>
          <p:cNvSpPr/>
          <p:nvPr/>
        </p:nvSpPr>
        <p:spPr>
          <a:xfrm>
            <a:off x="2355931" y="2353101"/>
            <a:ext cx="1645920" cy="40625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fr-FR" b="1" dirty="0">
                <a:ln/>
                <a:solidFill>
                  <a:schemeClr val="accent4"/>
                </a:solidFill>
              </a:rPr>
              <a:t>Optimisation Financière</a:t>
            </a:r>
          </a:p>
        </p:txBody>
      </p:sp>
      <p:sp>
        <p:nvSpPr>
          <p:cNvPr id="10" name="Rectangle : coins arrondis 9">
            <a:hlinkClick r:id="rId7" action="ppaction://hlinksldjump"/>
            <a:extLst>
              <a:ext uri="{FF2B5EF4-FFF2-40B4-BE49-F238E27FC236}">
                <a16:creationId xmlns:a16="http://schemas.microsoft.com/office/drawing/2014/main" id="{6BF9E043-17D8-52AD-0B13-80E0A3394C77}"/>
              </a:ext>
            </a:extLst>
          </p:cNvPr>
          <p:cNvSpPr/>
          <p:nvPr/>
        </p:nvSpPr>
        <p:spPr>
          <a:xfrm>
            <a:off x="4319191" y="1637235"/>
            <a:ext cx="1645920" cy="40625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fr-FR" b="1" dirty="0">
                <a:ln/>
                <a:solidFill>
                  <a:schemeClr val="accent4"/>
                </a:solidFill>
              </a:rPr>
              <a:t>Structure des Charges</a:t>
            </a:r>
          </a:p>
        </p:txBody>
      </p:sp>
      <p:sp>
        <p:nvSpPr>
          <p:cNvPr id="11" name="Rectangle : coins arrondis 10">
            <a:hlinkClick r:id="rId8" action="ppaction://hlinksldjump"/>
            <a:extLst>
              <a:ext uri="{FF2B5EF4-FFF2-40B4-BE49-F238E27FC236}">
                <a16:creationId xmlns:a16="http://schemas.microsoft.com/office/drawing/2014/main" id="{24D3409B-3652-9447-ADF9-B86DDE081F81}"/>
              </a:ext>
            </a:extLst>
          </p:cNvPr>
          <p:cNvSpPr/>
          <p:nvPr/>
        </p:nvSpPr>
        <p:spPr>
          <a:xfrm>
            <a:off x="4319191" y="2406383"/>
            <a:ext cx="1645920" cy="40625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fr-FR" b="1" dirty="0">
                <a:ln/>
                <a:solidFill>
                  <a:schemeClr val="accent4"/>
                </a:solidFill>
              </a:rPr>
              <a:t>Alliance Stratégique</a:t>
            </a:r>
          </a:p>
        </p:txBody>
      </p:sp>
      <p:sp>
        <p:nvSpPr>
          <p:cNvPr id="12" name="Rectangle : coins arrondis 11">
            <a:hlinkClick r:id="rId9" action="ppaction://hlinksldjump"/>
            <a:extLst>
              <a:ext uri="{FF2B5EF4-FFF2-40B4-BE49-F238E27FC236}">
                <a16:creationId xmlns:a16="http://schemas.microsoft.com/office/drawing/2014/main" id="{72078E5C-136F-5D24-6B74-10E9D81FD6D0}"/>
              </a:ext>
            </a:extLst>
          </p:cNvPr>
          <p:cNvSpPr/>
          <p:nvPr/>
        </p:nvSpPr>
        <p:spPr>
          <a:xfrm>
            <a:off x="4384126" y="3093555"/>
            <a:ext cx="1645920" cy="40625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fr-FR" b="1" dirty="0">
                <a:ln/>
                <a:solidFill>
                  <a:schemeClr val="accent4"/>
                </a:solidFill>
              </a:rPr>
              <a:t>FAQ</a:t>
            </a:r>
          </a:p>
        </p:txBody>
      </p:sp>
    </p:spTree>
    <p:extLst>
      <p:ext uri="{BB962C8B-B14F-4D97-AF65-F5344CB8AC3E}">
        <p14:creationId xmlns:p14="http://schemas.microsoft.com/office/powerpoint/2010/main" val="528989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1">
          <a:extLst>
            <a:ext uri="{FF2B5EF4-FFF2-40B4-BE49-F238E27FC236}">
              <a16:creationId xmlns:a16="http://schemas.microsoft.com/office/drawing/2014/main" id="{638BC785-7232-809A-8073-83FE26C2F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Google Shape;2362;p16">
            <a:extLst>
              <a:ext uri="{FF2B5EF4-FFF2-40B4-BE49-F238E27FC236}">
                <a16:creationId xmlns:a16="http://schemas.microsoft.com/office/drawing/2014/main" id="{C77707B1-1CA0-CF70-4E8C-3EFB2E0C9A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b="1" dirty="0"/>
              <a:t>Jeux pouvant inspirer</a:t>
            </a:r>
            <a:endParaRPr b="1" dirty="0"/>
          </a:p>
        </p:txBody>
      </p:sp>
      <p:sp>
        <p:nvSpPr>
          <p:cNvPr id="2363" name="Google Shape;2363;p16">
            <a:extLst>
              <a:ext uri="{FF2B5EF4-FFF2-40B4-BE49-F238E27FC236}">
                <a16:creationId xmlns:a16="http://schemas.microsoft.com/office/drawing/2014/main" id="{9B77737F-C64D-875C-060A-5A4A2C5C48A5}"/>
              </a:ext>
            </a:extLst>
          </p:cNvPr>
          <p:cNvSpPr txBox="1"/>
          <p:nvPr/>
        </p:nvSpPr>
        <p:spPr>
          <a:xfrm>
            <a:off x="2162175" y="1731325"/>
            <a:ext cx="6781800" cy="392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fr-FR" dirty="0">
              <a:solidFill>
                <a:schemeClr val="lt1"/>
              </a:solidFill>
            </a:endParaRPr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80605CD3-E3C3-033B-5DA7-97E8FE8C15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005158"/>
              </p:ext>
            </p:extLst>
          </p:nvPr>
        </p:nvGraphicFramePr>
        <p:xfrm>
          <a:off x="2228850" y="1211579"/>
          <a:ext cx="6715125" cy="3566160"/>
        </p:xfrm>
        <a:graphic>
          <a:graphicData uri="http://schemas.openxmlformats.org/drawingml/2006/table">
            <a:tbl>
              <a:tblPr firstRow="1" bandRow="1">
                <a:tableStyleId>{40272DF2-5866-4BD9-90D9-472611E76D45}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036996187"/>
                    </a:ext>
                  </a:extLst>
                </a:gridCol>
                <a:gridCol w="1110760">
                  <a:extLst>
                    <a:ext uri="{9D8B030D-6E8A-4147-A177-3AD203B41FA5}">
                      <a16:colId xmlns:a16="http://schemas.microsoft.com/office/drawing/2014/main" val="522435016"/>
                    </a:ext>
                  </a:extLst>
                </a:gridCol>
                <a:gridCol w="2806498">
                  <a:extLst>
                    <a:ext uri="{9D8B030D-6E8A-4147-A177-3AD203B41FA5}">
                      <a16:colId xmlns:a16="http://schemas.microsoft.com/office/drawing/2014/main" val="269299230"/>
                    </a:ext>
                  </a:extLst>
                </a:gridCol>
                <a:gridCol w="1654867">
                  <a:extLst>
                    <a:ext uri="{9D8B030D-6E8A-4147-A177-3AD203B41FA5}">
                      <a16:colId xmlns:a16="http://schemas.microsoft.com/office/drawing/2014/main" val="3353678651"/>
                    </a:ext>
                  </a:extLst>
                </a:gridCol>
              </a:tblGrid>
              <a:tr h="513715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Jeu Vidéo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Genre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Raisons d'inspiration clés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Alignement avec UOI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983996"/>
                  </a:ext>
                </a:extLst>
              </a:tr>
              <a:tr h="513715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Baldur's Gate III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RPG narratif tactique coopérative</a:t>
                      </a:r>
                    </a:p>
                  </a:txBody>
                  <a:tcPr>
                    <a:solidFill>
                      <a:srgbClr val="5939A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Succès critique et commercial</a:t>
                      </a:r>
                      <a:br>
                        <a:rPr lang="fr-FR" dirty="0">
                          <a:solidFill>
                            <a:schemeClr val="bg1"/>
                          </a:solidFill>
                        </a:rPr>
                      </a:br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Gameplay à choix + coopération</a:t>
                      </a:r>
                      <a:br>
                        <a:rPr lang="fr-FR" dirty="0">
                          <a:solidFill>
                            <a:schemeClr val="bg1"/>
                          </a:solidFill>
                        </a:rPr>
                      </a:br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Early Access efficace</a:t>
                      </a:r>
                      <a:br>
                        <a:rPr lang="fr-FR" dirty="0">
                          <a:solidFill>
                            <a:schemeClr val="bg1"/>
                          </a:solidFill>
                        </a:rPr>
                      </a:br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Potentiel transmedia</a:t>
                      </a:r>
                    </a:p>
                  </a:txBody>
                  <a:tcPr>
                    <a:solidFill>
                      <a:srgbClr val="5939A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AAA narratif &amp; coop</a:t>
                      </a:r>
                      <a:br>
                        <a:rPr lang="fr-FR" dirty="0">
                          <a:solidFill>
                            <a:schemeClr val="bg1"/>
                          </a:solidFill>
                        </a:rPr>
                      </a:br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25–45 ans</a:t>
                      </a:r>
                      <a:br>
                        <a:rPr lang="fr-FR" dirty="0">
                          <a:solidFill>
                            <a:schemeClr val="bg1"/>
                          </a:solidFill>
                        </a:rPr>
                      </a:br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Streaming-</a:t>
                      </a:r>
                      <a:r>
                        <a:rPr lang="fr-FR" dirty="0" err="1">
                          <a:solidFill>
                            <a:schemeClr val="bg1"/>
                          </a:solidFill>
                        </a:rPr>
                        <a:t>friendly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Cross-plateforme</a:t>
                      </a:r>
                    </a:p>
                  </a:txBody>
                  <a:tcPr>
                    <a:solidFill>
                      <a:srgbClr val="5939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829976"/>
                  </a:ext>
                </a:extLst>
              </a:tr>
              <a:tr h="513715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Metaphor: ReFantazio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RPG narratif fantastique</a:t>
                      </a:r>
                    </a:p>
                  </a:txBody>
                  <a:tcPr>
                    <a:solidFill>
                      <a:srgbClr val="5939A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Créateurs de Persona</a:t>
                      </a:r>
                      <a:br>
                        <a:rPr lang="fr-FR" dirty="0">
                          <a:solidFill>
                            <a:schemeClr val="bg1"/>
                          </a:solidFill>
                        </a:rPr>
                      </a:br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Univers original &amp; esthétique</a:t>
                      </a:r>
                      <a:br>
                        <a:rPr lang="fr-FR" dirty="0">
                          <a:solidFill>
                            <a:schemeClr val="bg1"/>
                          </a:solidFill>
                        </a:rPr>
                      </a:br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Système relationnel</a:t>
                      </a:r>
                      <a:br>
                        <a:rPr lang="fr-FR" dirty="0">
                          <a:solidFill>
                            <a:schemeClr val="bg1"/>
                          </a:solidFill>
                        </a:rPr>
                      </a:br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Potentiel narratif étendu</a:t>
                      </a:r>
                    </a:p>
                  </a:txBody>
                  <a:tcPr>
                    <a:solidFill>
                      <a:srgbClr val="5939A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Narratif premium</a:t>
                      </a:r>
                      <a:br>
                        <a:rPr lang="fr-FR" dirty="0">
                          <a:solidFill>
                            <a:schemeClr val="bg1"/>
                          </a:solidFill>
                        </a:rPr>
                      </a:br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Valeur culturelle</a:t>
                      </a:r>
                      <a:br>
                        <a:rPr lang="fr-FR" dirty="0">
                          <a:solidFill>
                            <a:schemeClr val="bg1"/>
                          </a:solidFill>
                        </a:rPr>
                      </a:br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Cross-plateforme</a:t>
                      </a:r>
                    </a:p>
                  </a:txBody>
                  <a:tcPr>
                    <a:solidFill>
                      <a:srgbClr val="5939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65468"/>
                  </a:ext>
                </a:extLst>
              </a:tr>
              <a:tr h="51371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Elden Ring: Shadow of the Erdtree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Action-RPG monde ouvert</a:t>
                      </a:r>
                    </a:p>
                  </a:txBody>
                  <a:tcPr>
                    <a:solidFill>
                      <a:srgbClr val="5939A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Univers riche</a:t>
                      </a:r>
                    </a:p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Auteur renommé</a:t>
                      </a:r>
                    </a:p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Succès critique &amp; ventes</a:t>
                      </a:r>
                    </a:p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Modèle DLC durable</a:t>
                      </a:r>
                    </a:p>
                  </a:txBody>
                  <a:tcPr>
                    <a:solidFill>
                      <a:srgbClr val="5939A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Lore riche</a:t>
                      </a:r>
                    </a:p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Rejouabilité forte</a:t>
                      </a:r>
                    </a:p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Modèle extensible</a:t>
                      </a:r>
                    </a:p>
                  </a:txBody>
                  <a:tcPr>
                    <a:solidFill>
                      <a:srgbClr val="5939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272609"/>
                  </a:ext>
                </a:extLst>
              </a:tr>
            </a:tbl>
          </a:graphicData>
        </a:graphic>
      </p:graphicFrame>
      <p:sp>
        <p:nvSpPr>
          <p:cNvPr id="4" name="Flèche : courbe vers le haut 3">
            <a:hlinkClick r:id="rId3" action="ppaction://hlinksldjump"/>
            <a:extLst>
              <a:ext uri="{FF2B5EF4-FFF2-40B4-BE49-F238E27FC236}">
                <a16:creationId xmlns:a16="http://schemas.microsoft.com/office/drawing/2014/main" id="{4473A6A0-6F15-1320-D672-DC5DC04BAC3E}"/>
              </a:ext>
            </a:extLst>
          </p:cNvPr>
          <p:cNvSpPr/>
          <p:nvPr/>
        </p:nvSpPr>
        <p:spPr>
          <a:xfrm>
            <a:off x="510466" y="4699221"/>
            <a:ext cx="405517" cy="286247"/>
          </a:xfrm>
          <a:prstGeom prst="curvedUp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9362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17"/>
          <p:cNvSpPr txBox="1">
            <a:spLocks noGrp="1"/>
          </p:cNvSpPr>
          <p:nvPr>
            <p:ph type="title" idx="8"/>
          </p:nvPr>
        </p:nvSpPr>
        <p:spPr>
          <a:xfrm>
            <a:off x="713225" y="539499"/>
            <a:ext cx="7717500" cy="4074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6600"/>
              <a:t>Annexes des slides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p18"/>
          <p:cNvSpPr txBox="1">
            <a:spLocks noGrp="1"/>
          </p:cNvSpPr>
          <p:nvPr>
            <p:ph type="title"/>
          </p:nvPr>
        </p:nvSpPr>
        <p:spPr>
          <a:xfrm>
            <a:off x="713225" y="508504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fr-FR" dirty="0"/>
              <a:t>Feuille de route projet</a:t>
            </a:r>
            <a:endParaRPr lang="fr-FR" b="1" dirty="0"/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9CB50AEA-244D-DBCA-DEB1-3900BF829A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660352"/>
              </p:ext>
            </p:extLst>
          </p:nvPr>
        </p:nvGraphicFramePr>
        <p:xfrm>
          <a:off x="178231" y="1088953"/>
          <a:ext cx="8632557" cy="4038615"/>
        </p:xfrm>
        <a:graphic>
          <a:graphicData uri="http://schemas.openxmlformats.org/drawingml/2006/table">
            <a:tbl>
              <a:tblPr firstRow="1" bandRow="1">
                <a:tableStyleId>{40272DF2-5866-4BD9-90D9-472611E76D45}</a:tableStyleId>
              </a:tblPr>
              <a:tblGrid>
                <a:gridCol w="1164709">
                  <a:extLst>
                    <a:ext uri="{9D8B030D-6E8A-4147-A177-3AD203B41FA5}">
                      <a16:colId xmlns:a16="http://schemas.microsoft.com/office/drawing/2014/main" val="226633722"/>
                    </a:ext>
                  </a:extLst>
                </a:gridCol>
                <a:gridCol w="933481">
                  <a:extLst>
                    <a:ext uri="{9D8B030D-6E8A-4147-A177-3AD203B41FA5}">
                      <a16:colId xmlns:a16="http://schemas.microsoft.com/office/drawing/2014/main" val="2986436161"/>
                    </a:ext>
                  </a:extLst>
                </a:gridCol>
                <a:gridCol w="933481">
                  <a:extLst>
                    <a:ext uri="{9D8B030D-6E8A-4147-A177-3AD203B41FA5}">
                      <a16:colId xmlns:a16="http://schemas.microsoft.com/office/drawing/2014/main" val="196893255"/>
                    </a:ext>
                  </a:extLst>
                </a:gridCol>
                <a:gridCol w="933481">
                  <a:extLst>
                    <a:ext uri="{9D8B030D-6E8A-4147-A177-3AD203B41FA5}">
                      <a16:colId xmlns:a16="http://schemas.microsoft.com/office/drawing/2014/main" val="4138642487"/>
                    </a:ext>
                  </a:extLst>
                </a:gridCol>
                <a:gridCol w="933481">
                  <a:extLst>
                    <a:ext uri="{9D8B030D-6E8A-4147-A177-3AD203B41FA5}">
                      <a16:colId xmlns:a16="http://schemas.microsoft.com/office/drawing/2014/main" val="4069382874"/>
                    </a:ext>
                  </a:extLst>
                </a:gridCol>
                <a:gridCol w="933481">
                  <a:extLst>
                    <a:ext uri="{9D8B030D-6E8A-4147-A177-3AD203B41FA5}">
                      <a16:colId xmlns:a16="http://schemas.microsoft.com/office/drawing/2014/main" val="2918447156"/>
                    </a:ext>
                  </a:extLst>
                </a:gridCol>
                <a:gridCol w="933481">
                  <a:extLst>
                    <a:ext uri="{9D8B030D-6E8A-4147-A177-3AD203B41FA5}">
                      <a16:colId xmlns:a16="http://schemas.microsoft.com/office/drawing/2014/main" val="1646706974"/>
                    </a:ext>
                  </a:extLst>
                </a:gridCol>
                <a:gridCol w="933481">
                  <a:extLst>
                    <a:ext uri="{9D8B030D-6E8A-4147-A177-3AD203B41FA5}">
                      <a16:colId xmlns:a16="http://schemas.microsoft.com/office/drawing/2014/main" val="556740526"/>
                    </a:ext>
                  </a:extLst>
                </a:gridCol>
                <a:gridCol w="933481">
                  <a:extLst>
                    <a:ext uri="{9D8B030D-6E8A-4147-A177-3AD203B41FA5}">
                      <a16:colId xmlns:a16="http://schemas.microsoft.com/office/drawing/2014/main" val="2343467518"/>
                    </a:ext>
                  </a:extLst>
                </a:gridCol>
              </a:tblGrid>
              <a:tr h="507548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Phases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T3 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T4 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T1 2026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T2 2026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T3 2026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T4 2026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T1 2027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T2 2027 et 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7263596"/>
                  </a:ext>
                </a:extLst>
              </a:tr>
              <a:tr h="507548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Conception finale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837057"/>
                  </a:ext>
                </a:extLst>
              </a:tr>
              <a:tr h="507548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Départ du dev.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709506"/>
                  </a:ext>
                </a:extLst>
              </a:tr>
              <a:tr h="482605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Bêta fermée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rgbClr val="5D3FA9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891083"/>
                  </a:ext>
                </a:extLst>
              </a:tr>
              <a:tr h="507548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Marketing + promo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rgbClr val="5D3F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59715"/>
                  </a:ext>
                </a:extLst>
              </a:tr>
              <a:tr h="482605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Lancement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75088"/>
                  </a:ext>
                </a:extLst>
              </a:tr>
              <a:tr h="507548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Post-lancement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715786"/>
                  </a:ext>
                </a:extLst>
              </a:tr>
              <a:tr h="482605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Transmédia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219219"/>
                  </a:ext>
                </a:extLst>
              </a:tr>
            </a:tbl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DC9719C-7B2A-5321-D752-9974B1C86BA4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34</a:t>
            </a:fld>
            <a:endParaRPr lang="fr-FR"/>
          </a:p>
        </p:txBody>
      </p:sp>
      <p:sp>
        <p:nvSpPr>
          <p:cNvPr id="6" name="Flèche : courbe vers le haut 5">
            <a:hlinkClick r:id="rId3" action="ppaction://hlinksldjump"/>
            <a:extLst>
              <a:ext uri="{FF2B5EF4-FFF2-40B4-BE49-F238E27FC236}">
                <a16:creationId xmlns:a16="http://schemas.microsoft.com/office/drawing/2014/main" id="{F1014692-3B66-D5BA-B83F-5A754DA39CF5}"/>
              </a:ext>
            </a:extLst>
          </p:cNvPr>
          <p:cNvSpPr/>
          <p:nvPr/>
        </p:nvSpPr>
        <p:spPr>
          <a:xfrm>
            <a:off x="8544049" y="222257"/>
            <a:ext cx="405517" cy="286247"/>
          </a:xfrm>
          <a:prstGeom prst="curvedUp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p19"/>
          <p:cNvSpPr/>
          <p:nvPr/>
        </p:nvSpPr>
        <p:spPr>
          <a:xfrm>
            <a:off x="6142238" y="3115838"/>
            <a:ext cx="744600" cy="527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0" name="Google Shape;2390;p19"/>
          <p:cNvSpPr/>
          <p:nvPr/>
        </p:nvSpPr>
        <p:spPr>
          <a:xfrm>
            <a:off x="2194588" y="3115838"/>
            <a:ext cx="744600" cy="527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1" name="Google Shape;2391;p19"/>
          <p:cNvSpPr/>
          <p:nvPr/>
        </p:nvSpPr>
        <p:spPr>
          <a:xfrm>
            <a:off x="6142238" y="1337713"/>
            <a:ext cx="744600" cy="527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2" name="Google Shape;2392;p19"/>
          <p:cNvSpPr/>
          <p:nvPr/>
        </p:nvSpPr>
        <p:spPr>
          <a:xfrm>
            <a:off x="2194588" y="1337713"/>
            <a:ext cx="744600" cy="527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3" name="Google Shape;2393;p1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Vision stratégique du projet</a:t>
            </a:r>
            <a:endParaRPr b="1" dirty="0"/>
          </a:p>
        </p:txBody>
      </p:sp>
      <p:sp>
        <p:nvSpPr>
          <p:cNvPr id="2394" name="Google Shape;2394;p19"/>
          <p:cNvSpPr txBox="1">
            <a:spLocks noGrp="1"/>
          </p:cNvSpPr>
          <p:nvPr>
            <p:ph type="title" idx="2"/>
          </p:nvPr>
        </p:nvSpPr>
        <p:spPr>
          <a:xfrm>
            <a:off x="1195863" y="1835250"/>
            <a:ext cx="2867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Mission</a:t>
            </a:r>
            <a:endParaRPr/>
          </a:p>
        </p:txBody>
      </p:sp>
      <p:sp>
        <p:nvSpPr>
          <p:cNvPr id="2395" name="Google Shape;2395;p19"/>
          <p:cNvSpPr txBox="1">
            <a:spLocks noGrp="1"/>
          </p:cNvSpPr>
          <p:nvPr>
            <p:ph type="subTitle" idx="1"/>
          </p:nvPr>
        </p:nvSpPr>
        <p:spPr>
          <a:xfrm>
            <a:off x="1195825" y="2278700"/>
            <a:ext cx="2867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dirty="0"/>
              <a:t>Créer un jeu AAA narratif, cross-plateforme, innovant</a:t>
            </a:r>
            <a:endParaRPr lang="en-US" dirty="0"/>
          </a:p>
        </p:txBody>
      </p:sp>
      <p:sp>
        <p:nvSpPr>
          <p:cNvPr id="2396" name="Google Shape;2396;p19"/>
          <p:cNvSpPr txBox="1">
            <a:spLocks noGrp="1"/>
          </p:cNvSpPr>
          <p:nvPr>
            <p:ph type="title" idx="3"/>
          </p:nvPr>
        </p:nvSpPr>
        <p:spPr>
          <a:xfrm>
            <a:off x="5081043" y="1835250"/>
            <a:ext cx="2867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Vision</a:t>
            </a:r>
            <a:endParaRPr/>
          </a:p>
        </p:txBody>
      </p:sp>
      <p:sp>
        <p:nvSpPr>
          <p:cNvPr id="2397" name="Google Shape;2397;p19"/>
          <p:cNvSpPr txBox="1">
            <a:spLocks noGrp="1"/>
          </p:cNvSpPr>
          <p:nvPr>
            <p:ph type="subTitle" idx="4"/>
          </p:nvPr>
        </p:nvSpPr>
        <p:spPr>
          <a:xfrm>
            <a:off x="5081005" y="2278700"/>
            <a:ext cx="2867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dirty="0"/>
              <a:t>Devenir leader reconnu en expériences immersives et narratives</a:t>
            </a:r>
            <a:endParaRPr dirty="0"/>
          </a:p>
        </p:txBody>
      </p:sp>
      <p:sp>
        <p:nvSpPr>
          <p:cNvPr id="2398" name="Google Shape;2398;p19"/>
          <p:cNvSpPr txBox="1">
            <a:spLocks noGrp="1"/>
          </p:cNvSpPr>
          <p:nvPr>
            <p:ph type="title" idx="5"/>
          </p:nvPr>
        </p:nvSpPr>
        <p:spPr>
          <a:xfrm>
            <a:off x="1195850" y="3619525"/>
            <a:ext cx="2867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2399" name="Google Shape;2399;p19"/>
          <p:cNvSpPr txBox="1">
            <a:spLocks noGrp="1"/>
          </p:cNvSpPr>
          <p:nvPr>
            <p:ph type="subTitle" idx="6"/>
          </p:nvPr>
        </p:nvSpPr>
        <p:spPr>
          <a:xfrm>
            <a:off x="1195813" y="4062975"/>
            <a:ext cx="2867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Rentabilité dès la première année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Acteur majeur du transmédia</a:t>
            </a:r>
            <a:endParaRPr dirty="0"/>
          </a:p>
        </p:txBody>
      </p:sp>
      <p:sp>
        <p:nvSpPr>
          <p:cNvPr id="2400" name="Google Shape;2400;p19"/>
          <p:cNvSpPr txBox="1">
            <a:spLocks noGrp="1"/>
          </p:cNvSpPr>
          <p:nvPr>
            <p:ph type="title" idx="7"/>
          </p:nvPr>
        </p:nvSpPr>
        <p:spPr>
          <a:xfrm>
            <a:off x="5081030" y="3619525"/>
            <a:ext cx="2867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/>
              <a:t>Initiatives clés</a:t>
            </a:r>
            <a:endParaRPr dirty="0"/>
          </a:p>
        </p:txBody>
      </p:sp>
      <p:sp>
        <p:nvSpPr>
          <p:cNvPr id="2401" name="Google Shape;2401;p19"/>
          <p:cNvSpPr txBox="1">
            <a:spLocks noGrp="1"/>
          </p:cNvSpPr>
          <p:nvPr>
            <p:ph type="subTitle" idx="8"/>
          </p:nvPr>
        </p:nvSpPr>
        <p:spPr>
          <a:xfrm>
            <a:off x="5080993" y="4062975"/>
            <a:ext cx="2867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dirty="0"/>
              <a:t>Jeu Action/Aventure narratif avec éléments RPG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dirty="0"/>
              <a:t>Stratégie de contenus réguliers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dirty="0"/>
              <a:t>Utilisation éthique de l'IA générative</a:t>
            </a:r>
            <a:endParaRPr dirty="0"/>
          </a:p>
        </p:txBody>
      </p:sp>
      <p:grpSp>
        <p:nvGrpSpPr>
          <p:cNvPr id="2402" name="Google Shape;2402;p19"/>
          <p:cNvGrpSpPr/>
          <p:nvPr/>
        </p:nvGrpSpPr>
        <p:grpSpPr>
          <a:xfrm>
            <a:off x="2409219" y="1444076"/>
            <a:ext cx="315327" cy="314978"/>
            <a:chOff x="5823294" y="2309751"/>
            <a:chExt cx="315327" cy="314978"/>
          </a:xfrm>
        </p:grpSpPr>
        <p:sp>
          <p:nvSpPr>
            <p:cNvPr id="2403" name="Google Shape;2403;p19"/>
            <p:cNvSpPr/>
            <p:nvPr/>
          </p:nvSpPr>
          <p:spPr>
            <a:xfrm>
              <a:off x="5823294" y="2309751"/>
              <a:ext cx="315327" cy="314978"/>
            </a:xfrm>
            <a:custGeom>
              <a:avLst/>
              <a:gdLst/>
              <a:ahLst/>
              <a:cxnLst/>
              <a:rect l="l" t="t" r="r" b="b"/>
              <a:pathLst>
                <a:path w="9930" h="9919" extrusionOk="0">
                  <a:moveTo>
                    <a:pt x="4953" y="0"/>
                  </a:moveTo>
                  <a:cubicBezTo>
                    <a:pt x="3632" y="0"/>
                    <a:pt x="2381" y="524"/>
                    <a:pt x="1465" y="1465"/>
                  </a:cubicBezTo>
                  <a:cubicBezTo>
                    <a:pt x="524" y="2405"/>
                    <a:pt x="0" y="3656"/>
                    <a:pt x="0" y="4965"/>
                  </a:cubicBezTo>
                  <a:cubicBezTo>
                    <a:pt x="0" y="6275"/>
                    <a:pt x="524" y="7537"/>
                    <a:pt x="1465" y="8466"/>
                  </a:cubicBezTo>
                  <a:cubicBezTo>
                    <a:pt x="2393" y="9394"/>
                    <a:pt x="3643" y="9918"/>
                    <a:pt x="4953" y="9918"/>
                  </a:cubicBezTo>
                  <a:cubicBezTo>
                    <a:pt x="6263" y="9918"/>
                    <a:pt x="7537" y="9394"/>
                    <a:pt x="8454" y="8466"/>
                  </a:cubicBezTo>
                  <a:cubicBezTo>
                    <a:pt x="9394" y="7525"/>
                    <a:pt x="9918" y="6275"/>
                    <a:pt x="9918" y="4965"/>
                  </a:cubicBezTo>
                  <a:cubicBezTo>
                    <a:pt x="9930" y="4858"/>
                    <a:pt x="9930" y="4775"/>
                    <a:pt x="9930" y="4680"/>
                  </a:cubicBezTo>
                  <a:cubicBezTo>
                    <a:pt x="9930" y="4613"/>
                    <a:pt x="9869" y="4547"/>
                    <a:pt x="9803" y="4547"/>
                  </a:cubicBezTo>
                  <a:cubicBezTo>
                    <a:pt x="9798" y="4547"/>
                    <a:pt x="9792" y="4548"/>
                    <a:pt x="9787" y="4549"/>
                  </a:cubicBezTo>
                  <a:cubicBezTo>
                    <a:pt x="9704" y="4549"/>
                    <a:pt x="9632" y="4620"/>
                    <a:pt x="9644" y="4691"/>
                  </a:cubicBezTo>
                  <a:lnTo>
                    <a:pt x="9644" y="4953"/>
                  </a:lnTo>
                  <a:cubicBezTo>
                    <a:pt x="9644" y="6204"/>
                    <a:pt x="9156" y="7358"/>
                    <a:pt x="8275" y="8251"/>
                  </a:cubicBezTo>
                  <a:cubicBezTo>
                    <a:pt x="7394" y="9144"/>
                    <a:pt x="6227" y="9621"/>
                    <a:pt x="4977" y="9621"/>
                  </a:cubicBezTo>
                  <a:cubicBezTo>
                    <a:pt x="3727" y="9621"/>
                    <a:pt x="2560" y="9132"/>
                    <a:pt x="1667" y="8251"/>
                  </a:cubicBezTo>
                  <a:cubicBezTo>
                    <a:pt x="774" y="7370"/>
                    <a:pt x="298" y="6204"/>
                    <a:pt x="298" y="4953"/>
                  </a:cubicBezTo>
                  <a:cubicBezTo>
                    <a:pt x="298" y="3703"/>
                    <a:pt x="786" y="2536"/>
                    <a:pt x="1667" y="1643"/>
                  </a:cubicBezTo>
                  <a:cubicBezTo>
                    <a:pt x="2548" y="750"/>
                    <a:pt x="3727" y="274"/>
                    <a:pt x="4977" y="274"/>
                  </a:cubicBezTo>
                  <a:cubicBezTo>
                    <a:pt x="6072" y="274"/>
                    <a:pt x="7144" y="667"/>
                    <a:pt x="7977" y="1382"/>
                  </a:cubicBezTo>
                  <a:cubicBezTo>
                    <a:pt x="8811" y="2072"/>
                    <a:pt x="9382" y="3048"/>
                    <a:pt x="9561" y="4120"/>
                  </a:cubicBezTo>
                  <a:cubicBezTo>
                    <a:pt x="9572" y="4185"/>
                    <a:pt x="9632" y="4241"/>
                    <a:pt x="9697" y="4241"/>
                  </a:cubicBezTo>
                  <a:cubicBezTo>
                    <a:pt x="9703" y="4241"/>
                    <a:pt x="9709" y="4240"/>
                    <a:pt x="9716" y="4239"/>
                  </a:cubicBezTo>
                  <a:cubicBezTo>
                    <a:pt x="9799" y="4215"/>
                    <a:pt x="9858" y="4144"/>
                    <a:pt x="9835" y="4072"/>
                  </a:cubicBezTo>
                  <a:cubicBezTo>
                    <a:pt x="9632" y="2941"/>
                    <a:pt x="9037" y="1917"/>
                    <a:pt x="8156" y="1167"/>
                  </a:cubicBezTo>
                  <a:cubicBezTo>
                    <a:pt x="7263" y="405"/>
                    <a:pt x="6132" y="0"/>
                    <a:pt x="49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p19"/>
            <p:cNvSpPr/>
            <p:nvPr/>
          </p:nvSpPr>
          <p:spPr>
            <a:xfrm>
              <a:off x="5846348" y="2332805"/>
              <a:ext cx="268457" cy="268489"/>
            </a:xfrm>
            <a:custGeom>
              <a:avLst/>
              <a:gdLst/>
              <a:ahLst/>
              <a:cxnLst/>
              <a:rect l="l" t="t" r="r" b="b"/>
              <a:pathLst>
                <a:path w="8454" h="8455" extrusionOk="0">
                  <a:moveTo>
                    <a:pt x="4227" y="1"/>
                  </a:moveTo>
                  <a:cubicBezTo>
                    <a:pt x="3632" y="1"/>
                    <a:pt x="3060" y="120"/>
                    <a:pt x="2501" y="370"/>
                  </a:cubicBezTo>
                  <a:cubicBezTo>
                    <a:pt x="1989" y="608"/>
                    <a:pt x="1512" y="929"/>
                    <a:pt x="1120" y="1358"/>
                  </a:cubicBezTo>
                  <a:cubicBezTo>
                    <a:pt x="1060" y="1418"/>
                    <a:pt x="1072" y="1513"/>
                    <a:pt x="1131" y="1572"/>
                  </a:cubicBezTo>
                  <a:cubicBezTo>
                    <a:pt x="1158" y="1599"/>
                    <a:pt x="1192" y="1611"/>
                    <a:pt x="1227" y="1611"/>
                  </a:cubicBezTo>
                  <a:cubicBezTo>
                    <a:pt x="1270" y="1611"/>
                    <a:pt x="1313" y="1593"/>
                    <a:pt x="1346" y="1560"/>
                  </a:cubicBezTo>
                  <a:cubicBezTo>
                    <a:pt x="1715" y="1156"/>
                    <a:pt x="2155" y="846"/>
                    <a:pt x="2644" y="632"/>
                  </a:cubicBezTo>
                  <a:cubicBezTo>
                    <a:pt x="3144" y="405"/>
                    <a:pt x="3679" y="286"/>
                    <a:pt x="4251" y="286"/>
                  </a:cubicBezTo>
                  <a:cubicBezTo>
                    <a:pt x="6418" y="286"/>
                    <a:pt x="8192" y="2060"/>
                    <a:pt x="8192" y="4239"/>
                  </a:cubicBezTo>
                  <a:cubicBezTo>
                    <a:pt x="8192" y="6406"/>
                    <a:pt x="6418" y="8180"/>
                    <a:pt x="4251" y="8180"/>
                  </a:cubicBezTo>
                  <a:cubicBezTo>
                    <a:pt x="2072" y="8180"/>
                    <a:pt x="298" y="6406"/>
                    <a:pt x="298" y="4239"/>
                  </a:cubicBezTo>
                  <a:cubicBezTo>
                    <a:pt x="298" y="3465"/>
                    <a:pt x="524" y="2703"/>
                    <a:pt x="965" y="2060"/>
                  </a:cubicBezTo>
                  <a:cubicBezTo>
                    <a:pt x="1001" y="1989"/>
                    <a:pt x="989" y="1882"/>
                    <a:pt x="917" y="1846"/>
                  </a:cubicBezTo>
                  <a:cubicBezTo>
                    <a:pt x="893" y="1827"/>
                    <a:pt x="862" y="1818"/>
                    <a:pt x="830" y="1818"/>
                  </a:cubicBezTo>
                  <a:cubicBezTo>
                    <a:pt x="781" y="1818"/>
                    <a:pt x="731" y="1839"/>
                    <a:pt x="703" y="1882"/>
                  </a:cubicBezTo>
                  <a:cubicBezTo>
                    <a:pt x="250" y="2584"/>
                    <a:pt x="0" y="3394"/>
                    <a:pt x="0" y="4227"/>
                  </a:cubicBezTo>
                  <a:cubicBezTo>
                    <a:pt x="0" y="5358"/>
                    <a:pt x="453" y="6406"/>
                    <a:pt x="1239" y="7216"/>
                  </a:cubicBezTo>
                  <a:cubicBezTo>
                    <a:pt x="2048" y="8014"/>
                    <a:pt x="3096" y="8454"/>
                    <a:pt x="4227" y="8454"/>
                  </a:cubicBezTo>
                  <a:cubicBezTo>
                    <a:pt x="5358" y="8454"/>
                    <a:pt x="6418" y="8002"/>
                    <a:pt x="7227" y="7216"/>
                  </a:cubicBezTo>
                  <a:cubicBezTo>
                    <a:pt x="8025" y="6430"/>
                    <a:pt x="8454" y="5358"/>
                    <a:pt x="8454" y="4227"/>
                  </a:cubicBezTo>
                  <a:cubicBezTo>
                    <a:pt x="8454" y="3096"/>
                    <a:pt x="8013" y="2037"/>
                    <a:pt x="7227" y="1227"/>
                  </a:cubicBezTo>
                  <a:cubicBezTo>
                    <a:pt x="6418" y="429"/>
                    <a:pt x="5358" y="1"/>
                    <a:pt x="42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p19"/>
            <p:cNvSpPr/>
            <p:nvPr/>
          </p:nvSpPr>
          <p:spPr>
            <a:xfrm>
              <a:off x="5869402" y="2462111"/>
              <a:ext cx="15909" cy="9495"/>
            </a:xfrm>
            <a:custGeom>
              <a:avLst/>
              <a:gdLst/>
              <a:ahLst/>
              <a:cxnLst/>
              <a:rect l="l" t="t" r="r" b="b"/>
              <a:pathLst>
                <a:path w="501" h="299" extrusionOk="0">
                  <a:moveTo>
                    <a:pt x="144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27"/>
                    <a:pt x="60" y="298"/>
                    <a:pt x="144" y="298"/>
                  </a:cubicBezTo>
                  <a:lnTo>
                    <a:pt x="358" y="298"/>
                  </a:lnTo>
                  <a:cubicBezTo>
                    <a:pt x="429" y="298"/>
                    <a:pt x="501" y="239"/>
                    <a:pt x="501" y="155"/>
                  </a:cubicBezTo>
                  <a:cubicBezTo>
                    <a:pt x="501" y="60"/>
                    <a:pt x="441" y="1"/>
                    <a:pt x="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p19"/>
            <p:cNvSpPr/>
            <p:nvPr/>
          </p:nvSpPr>
          <p:spPr>
            <a:xfrm>
              <a:off x="5976416" y="2354748"/>
              <a:ext cx="116858" cy="116858"/>
            </a:xfrm>
            <a:custGeom>
              <a:avLst/>
              <a:gdLst/>
              <a:ahLst/>
              <a:cxnLst/>
              <a:rect l="l" t="t" r="r" b="b"/>
              <a:pathLst>
                <a:path w="3680" h="3680" extrusionOk="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lnTo>
                    <a:pt x="0" y="3536"/>
                  </a:lnTo>
                  <a:cubicBezTo>
                    <a:pt x="0" y="3608"/>
                    <a:pt x="60" y="3679"/>
                    <a:pt x="155" y="3679"/>
                  </a:cubicBezTo>
                  <a:lnTo>
                    <a:pt x="3536" y="3679"/>
                  </a:lnTo>
                  <a:cubicBezTo>
                    <a:pt x="3608" y="3679"/>
                    <a:pt x="3679" y="3620"/>
                    <a:pt x="3679" y="3536"/>
                  </a:cubicBezTo>
                  <a:cubicBezTo>
                    <a:pt x="3679" y="3441"/>
                    <a:pt x="3620" y="3382"/>
                    <a:pt x="3536" y="3382"/>
                  </a:cubicBezTo>
                  <a:lnTo>
                    <a:pt x="298" y="3382"/>
                  </a:lnTo>
                  <a:lnTo>
                    <a:pt x="298" y="155"/>
                  </a:lnTo>
                  <a:cubicBezTo>
                    <a:pt x="298" y="84"/>
                    <a:pt x="238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p19"/>
            <p:cNvSpPr/>
            <p:nvPr/>
          </p:nvSpPr>
          <p:spPr>
            <a:xfrm>
              <a:off x="5976416" y="2562679"/>
              <a:ext cx="9463" cy="16290"/>
            </a:xfrm>
            <a:custGeom>
              <a:avLst/>
              <a:gdLst/>
              <a:ahLst/>
              <a:cxnLst/>
              <a:rect l="l" t="t" r="r" b="b"/>
              <a:pathLst>
                <a:path w="298" h="513" extrusionOk="0">
                  <a:moveTo>
                    <a:pt x="155" y="1"/>
                  </a:moveTo>
                  <a:cubicBezTo>
                    <a:pt x="60" y="1"/>
                    <a:pt x="0" y="60"/>
                    <a:pt x="0" y="155"/>
                  </a:cubicBezTo>
                  <a:lnTo>
                    <a:pt x="0" y="358"/>
                  </a:lnTo>
                  <a:cubicBezTo>
                    <a:pt x="0" y="441"/>
                    <a:pt x="60" y="513"/>
                    <a:pt x="155" y="513"/>
                  </a:cubicBezTo>
                  <a:cubicBezTo>
                    <a:pt x="238" y="513"/>
                    <a:pt x="298" y="453"/>
                    <a:pt x="298" y="358"/>
                  </a:cubicBezTo>
                  <a:lnTo>
                    <a:pt x="298" y="155"/>
                  </a:lnTo>
                  <a:cubicBezTo>
                    <a:pt x="298" y="84"/>
                    <a:pt x="238" y="1"/>
                    <a:pt x="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p19"/>
            <p:cNvSpPr/>
            <p:nvPr/>
          </p:nvSpPr>
          <p:spPr>
            <a:xfrm>
              <a:off x="5900395" y="2386217"/>
              <a:ext cx="15179" cy="13909"/>
            </a:xfrm>
            <a:custGeom>
              <a:avLst/>
              <a:gdLst/>
              <a:ahLst/>
              <a:cxnLst/>
              <a:rect l="l" t="t" r="r" b="b"/>
              <a:pathLst>
                <a:path w="478" h="438" extrusionOk="0">
                  <a:moveTo>
                    <a:pt x="168" y="0"/>
                  </a:moveTo>
                  <a:cubicBezTo>
                    <a:pt x="129" y="0"/>
                    <a:pt x="90" y="15"/>
                    <a:pt x="61" y="45"/>
                  </a:cubicBezTo>
                  <a:cubicBezTo>
                    <a:pt x="1" y="105"/>
                    <a:pt x="1" y="188"/>
                    <a:pt x="61" y="247"/>
                  </a:cubicBezTo>
                  <a:lnTo>
                    <a:pt x="215" y="402"/>
                  </a:lnTo>
                  <a:cubicBezTo>
                    <a:pt x="239" y="426"/>
                    <a:pt x="275" y="438"/>
                    <a:pt x="311" y="438"/>
                  </a:cubicBezTo>
                  <a:cubicBezTo>
                    <a:pt x="358" y="438"/>
                    <a:pt x="394" y="426"/>
                    <a:pt x="418" y="402"/>
                  </a:cubicBezTo>
                  <a:cubicBezTo>
                    <a:pt x="477" y="343"/>
                    <a:pt x="477" y="247"/>
                    <a:pt x="418" y="188"/>
                  </a:cubicBezTo>
                  <a:lnTo>
                    <a:pt x="275" y="45"/>
                  </a:lnTo>
                  <a:cubicBezTo>
                    <a:pt x="245" y="15"/>
                    <a:pt x="206" y="0"/>
                    <a:pt x="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p19"/>
            <p:cNvSpPr/>
            <p:nvPr/>
          </p:nvSpPr>
          <p:spPr>
            <a:xfrm>
              <a:off x="6047484" y="2533655"/>
              <a:ext cx="15147" cy="13940"/>
            </a:xfrm>
            <a:custGeom>
              <a:avLst/>
              <a:gdLst/>
              <a:ahLst/>
              <a:cxnLst/>
              <a:rect l="l" t="t" r="r" b="b"/>
              <a:pathLst>
                <a:path w="477" h="439" extrusionOk="0">
                  <a:moveTo>
                    <a:pt x="161" y="1"/>
                  </a:moveTo>
                  <a:cubicBezTo>
                    <a:pt x="126" y="1"/>
                    <a:pt x="90" y="16"/>
                    <a:pt x="60" y="46"/>
                  </a:cubicBezTo>
                  <a:cubicBezTo>
                    <a:pt x="1" y="93"/>
                    <a:pt x="1" y="188"/>
                    <a:pt x="60" y="248"/>
                  </a:cubicBezTo>
                  <a:lnTo>
                    <a:pt x="203" y="391"/>
                  </a:lnTo>
                  <a:cubicBezTo>
                    <a:pt x="239" y="427"/>
                    <a:pt x="262" y="438"/>
                    <a:pt x="310" y="438"/>
                  </a:cubicBezTo>
                  <a:cubicBezTo>
                    <a:pt x="358" y="438"/>
                    <a:pt x="382" y="427"/>
                    <a:pt x="417" y="391"/>
                  </a:cubicBezTo>
                  <a:cubicBezTo>
                    <a:pt x="477" y="343"/>
                    <a:pt x="477" y="248"/>
                    <a:pt x="417" y="188"/>
                  </a:cubicBezTo>
                  <a:lnTo>
                    <a:pt x="262" y="46"/>
                  </a:lnTo>
                  <a:cubicBezTo>
                    <a:pt x="233" y="16"/>
                    <a:pt x="197" y="1"/>
                    <a:pt x="1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0" name="Google Shape;2410;p19"/>
            <p:cNvSpPr/>
            <p:nvPr/>
          </p:nvSpPr>
          <p:spPr>
            <a:xfrm>
              <a:off x="6047484" y="2386217"/>
              <a:ext cx="15147" cy="13909"/>
            </a:xfrm>
            <a:custGeom>
              <a:avLst/>
              <a:gdLst/>
              <a:ahLst/>
              <a:cxnLst/>
              <a:rect l="l" t="t" r="r" b="b"/>
              <a:pathLst>
                <a:path w="477" h="438" extrusionOk="0">
                  <a:moveTo>
                    <a:pt x="310" y="0"/>
                  </a:moveTo>
                  <a:cubicBezTo>
                    <a:pt x="271" y="0"/>
                    <a:pt x="233" y="15"/>
                    <a:pt x="203" y="45"/>
                  </a:cubicBezTo>
                  <a:lnTo>
                    <a:pt x="60" y="188"/>
                  </a:lnTo>
                  <a:cubicBezTo>
                    <a:pt x="1" y="247"/>
                    <a:pt x="1" y="343"/>
                    <a:pt x="60" y="402"/>
                  </a:cubicBezTo>
                  <a:cubicBezTo>
                    <a:pt x="84" y="426"/>
                    <a:pt x="120" y="438"/>
                    <a:pt x="167" y="438"/>
                  </a:cubicBezTo>
                  <a:cubicBezTo>
                    <a:pt x="203" y="438"/>
                    <a:pt x="239" y="426"/>
                    <a:pt x="262" y="402"/>
                  </a:cubicBezTo>
                  <a:lnTo>
                    <a:pt x="417" y="247"/>
                  </a:lnTo>
                  <a:cubicBezTo>
                    <a:pt x="477" y="188"/>
                    <a:pt x="477" y="105"/>
                    <a:pt x="417" y="45"/>
                  </a:cubicBezTo>
                  <a:cubicBezTo>
                    <a:pt x="387" y="15"/>
                    <a:pt x="349" y="0"/>
                    <a:pt x="3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1" name="Google Shape;2411;p19"/>
            <p:cNvSpPr/>
            <p:nvPr/>
          </p:nvSpPr>
          <p:spPr>
            <a:xfrm>
              <a:off x="5900395" y="2533655"/>
              <a:ext cx="15179" cy="13940"/>
            </a:xfrm>
            <a:custGeom>
              <a:avLst/>
              <a:gdLst/>
              <a:ahLst/>
              <a:cxnLst/>
              <a:rect l="l" t="t" r="r" b="b"/>
              <a:pathLst>
                <a:path w="478" h="439" extrusionOk="0">
                  <a:moveTo>
                    <a:pt x="316" y="1"/>
                  </a:moveTo>
                  <a:cubicBezTo>
                    <a:pt x="281" y="1"/>
                    <a:pt x="245" y="16"/>
                    <a:pt x="215" y="46"/>
                  </a:cubicBezTo>
                  <a:lnTo>
                    <a:pt x="61" y="188"/>
                  </a:lnTo>
                  <a:cubicBezTo>
                    <a:pt x="1" y="248"/>
                    <a:pt x="1" y="343"/>
                    <a:pt x="61" y="403"/>
                  </a:cubicBezTo>
                  <a:cubicBezTo>
                    <a:pt x="96" y="427"/>
                    <a:pt x="120" y="438"/>
                    <a:pt x="168" y="438"/>
                  </a:cubicBezTo>
                  <a:cubicBezTo>
                    <a:pt x="215" y="438"/>
                    <a:pt x="239" y="427"/>
                    <a:pt x="275" y="403"/>
                  </a:cubicBezTo>
                  <a:lnTo>
                    <a:pt x="418" y="248"/>
                  </a:lnTo>
                  <a:cubicBezTo>
                    <a:pt x="477" y="188"/>
                    <a:pt x="477" y="105"/>
                    <a:pt x="418" y="46"/>
                  </a:cubicBezTo>
                  <a:cubicBezTo>
                    <a:pt x="388" y="16"/>
                    <a:pt x="352" y="1"/>
                    <a:pt x="3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2" name="Google Shape;2412;p19"/>
            <p:cNvSpPr/>
            <p:nvPr/>
          </p:nvSpPr>
          <p:spPr>
            <a:xfrm>
              <a:off x="5877341" y="2420639"/>
              <a:ext cx="16671" cy="11654"/>
            </a:xfrm>
            <a:custGeom>
              <a:avLst/>
              <a:gdLst/>
              <a:ahLst/>
              <a:cxnLst/>
              <a:rect l="l" t="t" r="r" b="b"/>
              <a:pathLst>
                <a:path w="525" h="367" extrusionOk="0">
                  <a:moveTo>
                    <a:pt x="167" y="0"/>
                  </a:moveTo>
                  <a:cubicBezTo>
                    <a:pt x="106" y="0"/>
                    <a:pt x="52" y="29"/>
                    <a:pt x="25" y="92"/>
                  </a:cubicBezTo>
                  <a:cubicBezTo>
                    <a:pt x="1" y="164"/>
                    <a:pt x="25" y="247"/>
                    <a:pt x="108" y="283"/>
                  </a:cubicBezTo>
                  <a:lnTo>
                    <a:pt x="298" y="354"/>
                  </a:lnTo>
                  <a:cubicBezTo>
                    <a:pt x="310" y="366"/>
                    <a:pt x="346" y="366"/>
                    <a:pt x="358" y="366"/>
                  </a:cubicBezTo>
                  <a:cubicBezTo>
                    <a:pt x="417" y="366"/>
                    <a:pt x="465" y="342"/>
                    <a:pt x="489" y="283"/>
                  </a:cubicBezTo>
                  <a:cubicBezTo>
                    <a:pt x="525" y="187"/>
                    <a:pt x="489" y="116"/>
                    <a:pt x="417" y="92"/>
                  </a:cubicBezTo>
                  <a:lnTo>
                    <a:pt x="227" y="9"/>
                  </a:lnTo>
                  <a:cubicBezTo>
                    <a:pt x="207" y="3"/>
                    <a:pt x="186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Google Shape;2413;p19"/>
            <p:cNvSpPr/>
            <p:nvPr/>
          </p:nvSpPr>
          <p:spPr>
            <a:xfrm>
              <a:off x="6068665" y="2501519"/>
              <a:ext cx="16671" cy="11654"/>
            </a:xfrm>
            <a:custGeom>
              <a:avLst/>
              <a:gdLst/>
              <a:ahLst/>
              <a:cxnLst/>
              <a:rect l="l" t="t" r="r" b="b"/>
              <a:pathLst>
                <a:path w="525" h="367" extrusionOk="0">
                  <a:moveTo>
                    <a:pt x="170" y="1"/>
                  </a:moveTo>
                  <a:cubicBezTo>
                    <a:pt x="112" y="1"/>
                    <a:pt x="54" y="28"/>
                    <a:pt x="36" y="81"/>
                  </a:cubicBezTo>
                  <a:cubicBezTo>
                    <a:pt x="0" y="165"/>
                    <a:pt x="36" y="248"/>
                    <a:pt x="107" y="284"/>
                  </a:cubicBezTo>
                  <a:lnTo>
                    <a:pt x="298" y="355"/>
                  </a:lnTo>
                  <a:cubicBezTo>
                    <a:pt x="310" y="367"/>
                    <a:pt x="346" y="367"/>
                    <a:pt x="357" y="367"/>
                  </a:cubicBezTo>
                  <a:cubicBezTo>
                    <a:pt x="417" y="367"/>
                    <a:pt x="465" y="343"/>
                    <a:pt x="488" y="284"/>
                  </a:cubicBezTo>
                  <a:cubicBezTo>
                    <a:pt x="524" y="200"/>
                    <a:pt x="488" y="117"/>
                    <a:pt x="417" y="81"/>
                  </a:cubicBezTo>
                  <a:lnTo>
                    <a:pt x="226" y="10"/>
                  </a:lnTo>
                  <a:cubicBezTo>
                    <a:pt x="209" y="4"/>
                    <a:pt x="189" y="1"/>
                    <a:pt x="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Google Shape;2414;p19"/>
            <p:cNvSpPr/>
            <p:nvPr/>
          </p:nvSpPr>
          <p:spPr>
            <a:xfrm>
              <a:off x="6015729" y="2363353"/>
              <a:ext cx="12893" cy="15623"/>
            </a:xfrm>
            <a:custGeom>
              <a:avLst/>
              <a:gdLst/>
              <a:ahLst/>
              <a:cxnLst/>
              <a:rect l="l" t="t" r="r" b="b"/>
              <a:pathLst>
                <a:path w="406" h="492" extrusionOk="0">
                  <a:moveTo>
                    <a:pt x="237" y="1"/>
                  </a:moveTo>
                  <a:cubicBezTo>
                    <a:pt x="181" y="1"/>
                    <a:pt x="125" y="34"/>
                    <a:pt x="108" y="86"/>
                  </a:cubicBezTo>
                  <a:lnTo>
                    <a:pt x="36" y="277"/>
                  </a:lnTo>
                  <a:cubicBezTo>
                    <a:pt x="0" y="360"/>
                    <a:pt x="36" y="444"/>
                    <a:pt x="108" y="479"/>
                  </a:cubicBezTo>
                  <a:cubicBezTo>
                    <a:pt x="119" y="479"/>
                    <a:pt x="131" y="491"/>
                    <a:pt x="167" y="491"/>
                  </a:cubicBezTo>
                  <a:cubicBezTo>
                    <a:pt x="227" y="491"/>
                    <a:pt x="274" y="467"/>
                    <a:pt x="298" y="396"/>
                  </a:cubicBezTo>
                  <a:lnTo>
                    <a:pt x="369" y="205"/>
                  </a:lnTo>
                  <a:cubicBezTo>
                    <a:pt x="405" y="134"/>
                    <a:pt x="369" y="39"/>
                    <a:pt x="298" y="15"/>
                  </a:cubicBezTo>
                  <a:cubicBezTo>
                    <a:pt x="279" y="5"/>
                    <a:pt x="258" y="1"/>
                    <a:pt x="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p19"/>
            <p:cNvSpPr/>
            <p:nvPr/>
          </p:nvSpPr>
          <p:spPr>
            <a:xfrm>
              <a:off x="5934055" y="2554836"/>
              <a:ext cx="13274" cy="15433"/>
            </a:xfrm>
            <a:custGeom>
              <a:avLst/>
              <a:gdLst/>
              <a:ahLst/>
              <a:cxnLst/>
              <a:rect l="l" t="t" r="r" b="b"/>
              <a:pathLst>
                <a:path w="418" h="486" extrusionOk="0">
                  <a:moveTo>
                    <a:pt x="255" y="1"/>
                  </a:moveTo>
                  <a:cubicBezTo>
                    <a:pt x="197" y="1"/>
                    <a:pt x="138" y="30"/>
                    <a:pt x="120" y="93"/>
                  </a:cubicBezTo>
                  <a:lnTo>
                    <a:pt x="48" y="283"/>
                  </a:lnTo>
                  <a:cubicBezTo>
                    <a:pt x="1" y="355"/>
                    <a:pt x="48" y="450"/>
                    <a:pt x="120" y="474"/>
                  </a:cubicBezTo>
                  <a:cubicBezTo>
                    <a:pt x="132" y="486"/>
                    <a:pt x="167" y="486"/>
                    <a:pt x="179" y="486"/>
                  </a:cubicBezTo>
                  <a:cubicBezTo>
                    <a:pt x="239" y="486"/>
                    <a:pt x="286" y="462"/>
                    <a:pt x="310" y="402"/>
                  </a:cubicBezTo>
                  <a:lnTo>
                    <a:pt x="382" y="212"/>
                  </a:lnTo>
                  <a:cubicBezTo>
                    <a:pt x="417" y="129"/>
                    <a:pt x="382" y="45"/>
                    <a:pt x="310" y="10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p19"/>
            <p:cNvSpPr/>
            <p:nvPr/>
          </p:nvSpPr>
          <p:spPr>
            <a:xfrm>
              <a:off x="5935960" y="2362401"/>
              <a:ext cx="12861" cy="15814"/>
            </a:xfrm>
            <a:custGeom>
              <a:avLst/>
              <a:gdLst/>
              <a:ahLst/>
              <a:cxnLst/>
              <a:rect l="l" t="t" r="r" b="b"/>
              <a:pathLst>
                <a:path w="405" h="498" extrusionOk="0">
                  <a:moveTo>
                    <a:pt x="161" y="1"/>
                  </a:moveTo>
                  <a:cubicBezTo>
                    <a:pt x="143" y="1"/>
                    <a:pt x="125" y="3"/>
                    <a:pt x="107" y="9"/>
                  </a:cubicBezTo>
                  <a:cubicBezTo>
                    <a:pt x="24" y="45"/>
                    <a:pt x="0" y="128"/>
                    <a:pt x="24" y="212"/>
                  </a:cubicBezTo>
                  <a:lnTo>
                    <a:pt x="107" y="402"/>
                  </a:lnTo>
                  <a:cubicBezTo>
                    <a:pt x="131" y="462"/>
                    <a:pt x="191" y="497"/>
                    <a:pt x="238" y="497"/>
                  </a:cubicBezTo>
                  <a:cubicBezTo>
                    <a:pt x="250" y="497"/>
                    <a:pt x="262" y="497"/>
                    <a:pt x="298" y="474"/>
                  </a:cubicBezTo>
                  <a:cubicBezTo>
                    <a:pt x="369" y="450"/>
                    <a:pt x="405" y="355"/>
                    <a:pt x="369" y="283"/>
                  </a:cubicBezTo>
                  <a:lnTo>
                    <a:pt x="298" y="93"/>
                  </a:lnTo>
                  <a:cubicBezTo>
                    <a:pt x="271" y="29"/>
                    <a:pt x="216" y="1"/>
                    <a:pt x="1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19"/>
            <p:cNvSpPr/>
            <p:nvPr/>
          </p:nvSpPr>
          <p:spPr>
            <a:xfrm>
              <a:off x="6013824" y="2555820"/>
              <a:ext cx="12893" cy="15592"/>
            </a:xfrm>
            <a:custGeom>
              <a:avLst/>
              <a:gdLst/>
              <a:ahLst/>
              <a:cxnLst/>
              <a:rect l="l" t="t" r="r" b="b"/>
              <a:pathLst>
                <a:path w="406" h="491" extrusionOk="0">
                  <a:moveTo>
                    <a:pt x="167" y="0"/>
                  </a:moveTo>
                  <a:cubicBezTo>
                    <a:pt x="147" y="0"/>
                    <a:pt x="127" y="5"/>
                    <a:pt x="108" y="14"/>
                  </a:cubicBezTo>
                  <a:cubicBezTo>
                    <a:pt x="37" y="38"/>
                    <a:pt x="1" y="133"/>
                    <a:pt x="37" y="205"/>
                  </a:cubicBezTo>
                  <a:lnTo>
                    <a:pt x="108" y="395"/>
                  </a:lnTo>
                  <a:cubicBezTo>
                    <a:pt x="132" y="455"/>
                    <a:pt x="179" y="491"/>
                    <a:pt x="239" y="491"/>
                  </a:cubicBezTo>
                  <a:cubicBezTo>
                    <a:pt x="251" y="491"/>
                    <a:pt x="275" y="491"/>
                    <a:pt x="299" y="479"/>
                  </a:cubicBezTo>
                  <a:cubicBezTo>
                    <a:pt x="370" y="443"/>
                    <a:pt x="406" y="360"/>
                    <a:pt x="370" y="276"/>
                  </a:cubicBezTo>
                  <a:lnTo>
                    <a:pt x="299" y="86"/>
                  </a:lnTo>
                  <a:cubicBezTo>
                    <a:pt x="272" y="33"/>
                    <a:pt x="221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p19"/>
            <p:cNvSpPr/>
            <p:nvPr/>
          </p:nvSpPr>
          <p:spPr>
            <a:xfrm>
              <a:off x="6069776" y="2422132"/>
              <a:ext cx="16290" cy="11654"/>
            </a:xfrm>
            <a:custGeom>
              <a:avLst/>
              <a:gdLst/>
              <a:ahLst/>
              <a:cxnLst/>
              <a:rect l="l" t="t" r="r" b="b"/>
              <a:pathLst>
                <a:path w="513" h="367" extrusionOk="0">
                  <a:moveTo>
                    <a:pt x="354" y="1"/>
                  </a:moveTo>
                  <a:cubicBezTo>
                    <a:pt x="335" y="1"/>
                    <a:pt x="316" y="3"/>
                    <a:pt x="299" y="9"/>
                  </a:cubicBezTo>
                  <a:lnTo>
                    <a:pt x="96" y="81"/>
                  </a:lnTo>
                  <a:cubicBezTo>
                    <a:pt x="25" y="117"/>
                    <a:pt x="1" y="200"/>
                    <a:pt x="25" y="283"/>
                  </a:cubicBezTo>
                  <a:cubicBezTo>
                    <a:pt x="37" y="343"/>
                    <a:pt x="96" y="367"/>
                    <a:pt x="156" y="367"/>
                  </a:cubicBezTo>
                  <a:cubicBezTo>
                    <a:pt x="180" y="367"/>
                    <a:pt x="191" y="367"/>
                    <a:pt x="215" y="355"/>
                  </a:cubicBezTo>
                  <a:lnTo>
                    <a:pt x="418" y="283"/>
                  </a:lnTo>
                  <a:cubicBezTo>
                    <a:pt x="489" y="248"/>
                    <a:pt x="513" y="164"/>
                    <a:pt x="489" y="81"/>
                  </a:cubicBezTo>
                  <a:cubicBezTo>
                    <a:pt x="462" y="27"/>
                    <a:pt x="409" y="1"/>
                    <a:pt x="3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p19"/>
            <p:cNvSpPr/>
            <p:nvPr/>
          </p:nvSpPr>
          <p:spPr>
            <a:xfrm>
              <a:off x="5876960" y="2500027"/>
              <a:ext cx="16290" cy="11654"/>
            </a:xfrm>
            <a:custGeom>
              <a:avLst/>
              <a:gdLst/>
              <a:ahLst/>
              <a:cxnLst/>
              <a:rect l="l" t="t" r="r" b="b"/>
              <a:pathLst>
                <a:path w="513" h="367" extrusionOk="0">
                  <a:moveTo>
                    <a:pt x="352" y="0"/>
                  </a:moveTo>
                  <a:cubicBezTo>
                    <a:pt x="334" y="0"/>
                    <a:pt x="316" y="3"/>
                    <a:pt x="298" y="9"/>
                  </a:cubicBezTo>
                  <a:lnTo>
                    <a:pt x="96" y="92"/>
                  </a:lnTo>
                  <a:cubicBezTo>
                    <a:pt x="25" y="116"/>
                    <a:pt x="1" y="212"/>
                    <a:pt x="25" y="283"/>
                  </a:cubicBezTo>
                  <a:cubicBezTo>
                    <a:pt x="60" y="343"/>
                    <a:pt x="96" y="366"/>
                    <a:pt x="156" y="366"/>
                  </a:cubicBezTo>
                  <a:cubicBezTo>
                    <a:pt x="179" y="366"/>
                    <a:pt x="191" y="366"/>
                    <a:pt x="215" y="354"/>
                  </a:cubicBezTo>
                  <a:lnTo>
                    <a:pt x="418" y="283"/>
                  </a:lnTo>
                  <a:cubicBezTo>
                    <a:pt x="489" y="247"/>
                    <a:pt x="513" y="164"/>
                    <a:pt x="489" y="92"/>
                  </a:cubicBezTo>
                  <a:cubicBezTo>
                    <a:pt x="462" y="29"/>
                    <a:pt x="408" y="0"/>
                    <a:pt x="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20" name="Google Shape;2420;p19"/>
          <p:cNvGrpSpPr/>
          <p:nvPr/>
        </p:nvGrpSpPr>
        <p:grpSpPr>
          <a:xfrm>
            <a:off x="6364159" y="1423251"/>
            <a:ext cx="300897" cy="356627"/>
            <a:chOff x="8020159" y="1516551"/>
            <a:chExt cx="300897" cy="356627"/>
          </a:xfrm>
        </p:grpSpPr>
        <p:sp>
          <p:nvSpPr>
            <p:cNvPr id="2421" name="Google Shape;2421;p19"/>
            <p:cNvSpPr/>
            <p:nvPr/>
          </p:nvSpPr>
          <p:spPr>
            <a:xfrm>
              <a:off x="8126240" y="1669482"/>
              <a:ext cx="88703" cy="30523"/>
            </a:xfrm>
            <a:custGeom>
              <a:avLst/>
              <a:gdLst/>
              <a:ahLst/>
              <a:cxnLst/>
              <a:rect l="l" t="t" r="r" b="b"/>
              <a:pathLst>
                <a:path w="2787" h="959" extrusionOk="0">
                  <a:moveTo>
                    <a:pt x="1144" y="1"/>
                  </a:moveTo>
                  <a:cubicBezTo>
                    <a:pt x="800" y="1"/>
                    <a:pt x="487" y="41"/>
                    <a:pt x="287" y="77"/>
                  </a:cubicBezTo>
                  <a:cubicBezTo>
                    <a:pt x="120" y="101"/>
                    <a:pt x="1" y="244"/>
                    <a:pt x="1" y="411"/>
                  </a:cubicBezTo>
                  <a:lnTo>
                    <a:pt x="1" y="792"/>
                  </a:lnTo>
                  <a:cubicBezTo>
                    <a:pt x="1" y="875"/>
                    <a:pt x="72" y="958"/>
                    <a:pt x="167" y="958"/>
                  </a:cubicBezTo>
                  <a:cubicBezTo>
                    <a:pt x="251" y="958"/>
                    <a:pt x="322" y="875"/>
                    <a:pt x="322" y="792"/>
                  </a:cubicBezTo>
                  <a:lnTo>
                    <a:pt x="322" y="411"/>
                  </a:lnTo>
                  <a:cubicBezTo>
                    <a:pt x="322" y="411"/>
                    <a:pt x="322" y="399"/>
                    <a:pt x="346" y="399"/>
                  </a:cubicBezTo>
                  <a:cubicBezTo>
                    <a:pt x="510" y="379"/>
                    <a:pt x="814" y="344"/>
                    <a:pt x="1164" y="344"/>
                  </a:cubicBezTo>
                  <a:cubicBezTo>
                    <a:pt x="1246" y="344"/>
                    <a:pt x="1331" y="346"/>
                    <a:pt x="1418" y="351"/>
                  </a:cubicBezTo>
                  <a:cubicBezTo>
                    <a:pt x="1918" y="387"/>
                    <a:pt x="2287" y="518"/>
                    <a:pt x="2513" y="744"/>
                  </a:cubicBezTo>
                  <a:cubicBezTo>
                    <a:pt x="2543" y="774"/>
                    <a:pt x="2584" y="789"/>
                    <a:pt x="2628" y="789"/>
                  </a:cubicBezTo>
                  <a:cubicBezTo>
                    <a:pt x="2671" y="789"/>
                    <a:pt x="2715" y="774"/>
                    <a:pt x="2751" y="744"/>
                  </a:cubicBezTo>
                  <a:cubicBezTo>
                    <a:pt x="2787" y="672"/>
                    <a:pt x="2787" y="565"/>
                    <a:pt x="2727" y="494"/>
                  </a:cubicBezTo>
                  <a:cubicBezTo>
                    <a:pt x="2338" y="104"/>
                    <a:pt x="1699" y="1"/>
                    <a:pt x="1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p19"/>
            <p:cNvSpPr/>
            <p:nvPr/>
          </p:nvSpPr>
          <p:spPr>
            <a:xfrm>
              <a:off x="8069778" y="1621518"/>
              <a:ext cx="200513" cy="251278"/>
            </a:xfrm>
            <a:custGeom>
              <a:avLst/>
              <a:gdLst/>
              <a:ahLst/>
              <a:cxnLst/>
              <a:rect l="l" t="t" r="r" b="b"/>
              <a:pathLst>
                <a:path w="6300" h="7895" extrusionOk="0">
                  <a:moveTo>
                    <a:pt x="4918" y="358"/>
                  </a:moveTo>
                  <a:lnTo>
                    <a:pt x="4918" y="1953"/>
                  </a:lnTo>
                  <a:cubicBezTo>
                    <a:pt x="4918" y="2191"/>
                    <a:pt x="4859" y="2429"/>
                    <a:pt x="4751" y="2644"/>
                  </a:cubicBezTo>
                  <a:cubicBezTo>
                    <a:pt x="4739" y="2656"/>
                    <a:pt x="4739" y="2680"/>
                    <a:pt x="4739" y="2715"/>
                  </a:cubicBezTo>
                  <a:lnTo>
                    <a:pt x="4739" y="3180"/>
                  </a:lnTo>
                  <a:cubicBezTo>
                    <a:pt x="4739" y="3620"/>
                    <a:pt x="4561" y="4037"/>
                    <a:pt x="4227" y="4334"/>
                  </a:cubicBezTo>
                  <a:cubicBezTo>
                    <a:pt x="3935" y="4605"/>
                    <a:pt x="3563" y="4768"/>
                    <a:pt x="3158" y="4768"/>
                  </a:cubicBezTo>
                  <a:cubicBezTo>
                    <a:pt x="3118" y="4768"/>
                    <a:pt x="3077" y="4766"/>
                    <a:pt x="3037" y="4763"/>
                  </a:cubicBezTo>
                  <a:cubicBezTo>
                    <a:pt x="2227" y="4704"/>
                    <a:pt x="1572" y="3977"/>
                    <a:pt x="1572" y="3108"/>
                  </a:cubicBezTo>
                  <a:lnTo>
                    <a:pt x="1572" y="2715"/>
                  </a:lnTo>
                  <a:cubicBezTo>
                    <a:pt x="1572" y="2680"/>
                    <a:pt x="1572" y="2668"/>
                    <a:pt x="1549" y="2644"/>
                  </a:cubicBezTo>
                  <a:cubicBezTo>
                    <a:pt x="1453" y="2418"/>
                    <a:pt x="1394" y="2191"/>
                    <a:pt x="1394" y="1953"/>
                  </a:cubicBezTo>
                  <a:lnTo>
                    <a:pt x="1394" y="1596"/>
                  </a:lnTo>
                  <a:cubicBezTo>
                    <a:pt x="1394" y="905"/>
                    <a:pt x="1941" y="358"/>
                    <a:pt x="2620" y="358"/>
                  </a:cubicBezTo>
                  <a:close/>
                  <a:moveTo>
                    <a:pt x="4049" y="4858"/>
                  </a:moveTo>
                  <a:lnTo>
                    <a:pt x="4049" y="5156"/>
                  </a:lnTo>
                  <a:lnTo>
                    <a:pt x="3156" y="5775"/>
                  </a:lnTo>
                  <a:lnTo>
                    <a:pt x="2263" y="5168"/>
                  </a:lnTo>
                  <a:lnTo>
                    <a:pt x="2263" y="4858"/>
                  </a:lnTo>
                  <a:cubicBezTo>
                    <a:pt x="2489" y="4977"/>
                    <a:pt x="2763" y="5061"/>
                    <a:pt x="3025" y="5073"/>
                  </a:cubicBezTo>
                  <a:lnTo>
                    <a:pt x="3156" y="5073"/>
                  </a:lnTo>
                  <a:cubicBezTo>
                    <a:pt x="3477" y="5073"/>
                    <a:pt x="3775" y="5001"/>
                    <a:pt x="4049" y="4858"/>
                  </a:cubicBezTo>
                  <a:close/>
                  <a:moveTo>
                    <a:pt x="2132" y="5477"/>
                  </a:moveTo>
                  <a:lnTo>
                    <a:pt x="2906" y="6013"/>
                  </a:lnTo>
                  <a:lnTo>
                    <a:pt x="2489" y="6418"/>
                  </a:lnTo>
                  <a:lnTo>
                    <a:pt x="2477" y="6418"/>
                  </a:lnTo>
                  <a:lnTo>
                    <a:pt x="1965" y="5656"/>
                  </a:lnTo>
                  <a:lnTo>
                    <a:pt x="2132" y="5477"/>
                  </a:lnTo>
                  <a:close/>
                  <a:moveTo>
                    <a:pt x="4168" y="5466"/>
                  </a:moveTo>
                  <a:lnTo>
                    <a:pt x="4335" y="5644"/>
                  </a:lnTo>
                  <a:lnTo>
                    <a:pt x="3835" y="6418"/>
                  </a:lnTo>
                  <a:lnTo>
                    <a:pt x="3811" y="6418"/>
                  </a:lnTo>
                  <a:lnTo>
                    <a:pt x="3394" y="6001"/>
                  </a:lnTo>
                  <a:lnTo>
                    <a:pt x="4168" y="5466"/>
                  </a:lnTo>
                  <a:close/>
                  <a:moveTo>
                    <a:pt x="2620" y="1"/>
                  </a:moveTo>
                  <a:cubicBezTo>
                    <a:pt x="1763" y="1"/>
                    <a:pt x="1060" y="703"/>
                    <a:pt x="1060" y="1572"/>
                  </a:cubicBezTo>
                  <a:lnTo>
                    <a:pt x="1060" y="1918"/>
                  </a:lnTo>
                  <a:cubicBezTo>
                    <a:pt x="1060" y="2203"/>
                    <a:pt x="1120" y="2477"/>
                    <a:pt x="1239" y="2727"/>
                  </a:cubicBezTo>
                  <a:lnTo>
                    <a:pt x="1239" y="3096"/>
                  </a:lnTo>
                  <a:cubicBezTo>
                    <a:pt x="1239" y="3703"/>
                    <a:pt x="1513" y="4263"/>
                    <a:pt x="1941" y="4632"/>
                  </a:cubicBezTo>
                  <a:lnTo>
                    <a:pt x="1941" y="5180"/>
                  </a:lnTo>
                  <a:lnTo>
                    <a:pt x="1632" y="5513"/>
                  </a:lnTo>
                  <a:cubicBezTo>
                    <a:pt x="1596" y="5537"/>
                    <a:pt x="1584" y="5585"/>
                    <a:pt x="1584" y="5632"/>
                  </a:cubicBezTo>
                  <a:lnTo>
                    <a:pt x="572" y="6001"/>
                  </a:lnTo>
                  <a:cubicBezTo>
                    <a:pt x="227" y="6120"/>
                    <a:pt x="1" y="6442"/>
                    <a:pt x="1" y="6823"/>
                  </a:cubicBezTo>
                  <a:lnTo>
                    <a:pt x="1" y="7728"/>
                  </a:lnTo>
                  <a:cubicBezTo>
                    <a:pt x="1" y="7823"/>
                    <a:pt x="84" y="7894"/>
                    <a:pt x="167" y="7894"/>
                  </a:cubicBezTo>
                  <a:cubicBezTo>
                    <a:pt x="263" y="7894"/>
                    <a:pt x="334" y="7823"/>
                    <a:pt x="334" y="7728"/>
                  </a:cubicBezTo>
                  <a:lnTo>
                    <a:pt x="334" y="6823"/>
                  </a:lnTo>
                  <a:cubicBezTo>
                    <a:pt x="334" y="6597"/>
                    <a:pt x="477" y="6382"/>
                    <a:pt x="691" y="6311"/>
                  </a:cubicBezTo>
                  <a:lnTo>
                    <a:pt x="1751" y="5930"/>
                  </a:lnTo>
                  <a:lnTo>
                    <a:pt x="2192" y="6597"/>
                  </a:lnTo>
                  <a:cubicBezTo>
                    <a:pt x="2251" y="6680"/>
                    <a:pt x="2346" y="6728"/>
                    <a:pt x="2442" y="6740"/>
                  </a:cubicBezTo>
                  <a:lnTo>
                    <a:pt x="2477" y="6740"/>
                  </a:lnTo>
                  <a:cubicBezTo>
                    <a:pt x="2561" y="6740"/>
                    <a:pt x="2656" y="6716"/>
                    <a:pt x="2715" y="6644"/>
                  </a:cubicBezTo>
                  <a:lnTo>
                    <a:pt x="2977" y="6370"/>
                  </a:lnTo>
                  <a:lnTo>
                    <a:pt x="2977" y="7728"/>
                  </a:lnTo>
                  <a:cubicBezTo>
                    <a:pt x="2977" y="7823"/>
                    <a:pt x="3061" y="7894"/>
                    <a:pt x="3144" y="7894"/>
                  </a:cubicBezTo>
                  <a:cubicBezTo>
                    <a:pt x="3239" y="7894"/>
                    <a:pt x="3311" y="7823"/>
                    <a:pt x="3311" y="7728"/>
                  </a:cubicBezTo>
                  <a:lnTo>
                    <a:pt x="3311" y="6370"/>
                  </a:lnTo>
                  <a:lnTo>
                    <a:pt x="3573" y="6644"/>
                  </a:lnTo>
                  <a:cubicBezTo>
                    <a:pt x="3632" y="6704"/>
                    <a:pt x="3727" y="6740"/>
                    <a:pt x="3811" y="6740"/>
                  </a:cubicBezTo>
                  <a:lnTo>
                    <a:pt x="3846" y="6740"/>
                  </a:lnTo>
                  <a:cubicBezTo>
                    <a:pt x="3954" y="6728"/>
                    <a:pt x="4037" y="6680"/>
                    <a:pt x="4097" y="6597"/>
                  </a:cubicBezTo>
                  <a:lnTo>
                    <a:pt x="4549" y="5930"/>
                  </a:lnTo>
                  <a:lnTo>
                    <a:pt x="5597" y="6311"/>
                  </a:lnTo>
                  <a:cubicBezTo>
                    <a:pt x="5811" y="6382"/>
                    <a:pt x="5954" y="6597"/>
                    <a:pt x="5954" y="6823"/>
                  </a:cubicBezTo>
                  <a:lnTo>
                    <a:pt x="5954" y="7728"/>
                  </a:lnTo>
                  <a:cubicBezTo>
                    <a:pt x="5954" y="7823"/>
                    <a:pt x="6037" y="7894"/>
                    <a:pt x="6121" y="7894"/>
                  </a:cubicBezTo>
                  <a:cubicBezTo>
                    <a:pt x="6204" y="7894"/>
                    <a:pt x="6287" y="7823"/>
                    <a:pt x="6287" y="7728"/>
                  </a:cubicBezTo>
                  <a:lnTo>
                    <a:pt x="6287" y="6823"/>
                  </a:lnTo>
                  <a:cubicBezTo>
                    <a:pt x="6299" y="6466"/>
                    <a:pt x="6073" y="6132"/>
                    <a:pt x="5740" y="6001"/>
                  </a:cubicBezTo>
                  <a:lnTo>
                    <a:pt x="4728" y="5632"/>
                  </a:lnTo>
                  <a:cubicBezTo>
                    <a:pt x="4728" y="5585"/>
                    <a:pt x="4704" y="5537"/>
                    <a:pt x="4680" y="5513"/>
                  </a:cubicBezTo>
                  <a:lnTo>
                    <a:pt x="4370" y="5180"/>
                  </a:lnTo>
                  <a:lnTo>
                    <a:pt x="4370" y="4644"/>
                  </a:lnTo>
                  <a:lnTo>
                    <a:pt x="4454" y="4561"/>
                  </a:lnTo>
                  <a:cubicBezTo>
                    <a:pt x="4847" y="4204"/>
                    <a:pt x="5061" y="3680"/>
                    <a:pt x="5061" y="3156"/>
                  </a:cubicBezTo>
                  <a:lnTo>
                    <a:pt x="5061" y="2727"/>
                  </a:lnTo>
                  <a:cubicBezTo>
                    <a:pt x="5180" y="2477"/>
                    <a:pt x="5240" y="2203"/>
                    <a:pt x="5240" y="1929"/>
                  </a:cubicBezTo>
                  <a:lnTo>
                    <a:pt x="5240" y="167"/>
                  </a:lnTo>
                  <a:cubicBezTo>
                    <a:pt x="5240" y="84"/>
                    <a:pt x="5168" y="1"/>
                    <a:pt x="50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p19"/>
            <p:cNvSpPr/>
            <p:nvPr/>
          </p:nvSpPr>
          <p:spPr>
            <a:xfrm>
              <a:off x="8103515" y="1851535"/>
              <a:ext cx="10630" cy="21643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3"/>
                  </a:cubicBezTo>
                  <a:lnTo>
                    <a:pt x="334" y="155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p19"/>
            <p:cNvSpPr/>
            <p:nvPr/>
          </p:nvSpPr>
          <p:spPr>
            <a:xfrm>
              <a:off x="8226306" y="1851535"/>
              <a:ext cx="10248" cy="21643"/>
            </a:xfrm>
            <a:custGeom>
              <a:avLst/>
              <a:gdLst/>
              <a:ahLst/>
              <a:cxnLst/>
              <a:rect l="l" t="t" r="r" b="b"/>
              <a:pathLst>
                <a:path w="322" h="680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50" y="679"/>
                    <a:pt x="322" y="608"/>
                    <a:pt x="322" y="513"/>
                  </a:cubicBezTo>
                  <a:lnTo>
                    <a:pt x="322" y="155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19"/>
            <p:cNvSpPr/>
            <p:nvPr/>
          </p:nvSpPr>
          <p:spPr>
            <a:xfrm>
              <a:off x="8020159" y="1516551"/>
              <a:ext cx="300897" cy="284251"/>
            </a:xfrm>
            <a:custGeom>
              <a:avLst/>
              <a:gdLst/>
              <a:ahLst/>
              <a:cxnLst/>
              <a:rect l="l" t="t" r="r" b="b"/>
              <a:pathLst>
                <a:path w="9454" h="8931" extrusionOk="0">
                  <a:moveTo>
                    <a:pt x="6263" y="596"/>
                  </a:moveTo>
                  <a:lnTo>
                    <a:pt x="6263" y="596"/>
                  </a:lnTo>
                  <a:cubicBezTo>
                    <a:pt x="7060" y="894"/>
                    <a:pt x="7739" y="1406"/>
                    <a:pt x="8227" y="2084"/>
                  </a:cubicBezTo>
                  <a:lnTo>
                    <a:pt x="7322" y="2084"/>
                  </a:lnTo>
                  <a:cubicBezTo>
                    <a:pt x="7215" y="1846"/>
                    <a:pt x="7096" y="1620"/>
                    <a:pt x="6953" y="1394"/>
                  </a:cubicBezTo>
                  <a:cubicBezTo>
                    <a:pt x="6739" y="1084"/>
                    <a:pt x="6525" y="822"/>
                    <a:pt x="6263" y="596"/>
                  </a:cubicBezTo>
                  <a:close/>
                  <a:moveTo>
                    <a:pt x="3143" y="608"/>
                  </a:moveTo>
                  <a:cubicBezTo>
                    <a:pt x="2893" y="822"/>
                    <a:pt x="2667" y="1084"/>
                    <a:pt x="2453" y="1406"/>
                  </a:cubicBezTo>
                  <a:cubicBezTo>
                    <a:pt x="2322" y="1620"/>
                    <a:pt x="2203" y="1846"/>
                    <a:pt x="2084" y="2096"/>
                  </a:cubicBezTo>
                  <a:lnTo>
                    <a:pt x="1179" y="2096"/>
                  </a:lnTo>
                  <a:cubicBezTo>
                    <a:pt x="1667" y="1429"/>
                    <a:pt x="2357" y="905"/>
                    <a:pt x="3143" y="608"/>
                  </a:cubicBezTo>
                  <a:close/>
                  <a:moveTo>
                    <a:pt x="4560" y="322"/>
                  </a:moveTo>
                  <a:lnTo>
                    <a:pt x="4560" y="2096"/>
                  </a:lnTo>
                  <a:lnTo>
                    <a:pt x="2453" y="2096"/>
                  </a:lnTo>
                  <a:cubicBezTo>
                    <a:pt x="2929" y="1084"/>
                    <a:pt x="3691" y="393"/>
                    <a:pt x="4560" y="322"/>
                  </a:cubicBezTo>
                  <a:close/>
                  <a:moveTo>
                    <a:pt x="4882" y="322"/>
                  </a:moveTo>
                  <a:cubicBezTo>
                    <a:pt x="5751" y="393"/>
                    <a:pt x="6489" y="1084"/>
                    <a:pt x="6977" y="2096"/>
                  </a:cubicBezTo>
                  <a:lnTo>
                    <a:pt x="4882" y="2096"/>
                  </a:lnTo>
                  <a:lnTo>
                    <a:pt x="4882" y="322"/>
                  </a:lnTo>
                  <a:close/>
                  <a:moveTo>
                    <a:pt x="1953" y="2418"/>
                  </a:moveTo>
                  <a:cubicBezTo>
                    <a:pt x="1715" y="3084"/>
                    <a:pt x="1584" y="3799"/>
                    <a:pt x="1560" y="4549"/>
                  </a:cubicBezTo>
                  <a:lnTo>
                    <a:pt x="310" y="4549"/>
                  </a:lnTo>
                  <a:cubicBezTo>
                    <a:pt x="345" y="3775"/>
                    <a:pt x="572" y="3049"/>
                    <a:pt x="953" y="2418"/>
                  </a:cubicBezTo>
                  <a:close/>
                  <a:moveTo>
                    <a:pt x="8465" y="2429"/>
                  </a:moveTo>
                  <a:cubicBezTo>
                    <a:pt x="8858" y="3049"/>
                    <a:pt x="9085" y="3775"/>
                    <a:pt x="9108" y="4549"/>
                  </a:cubicBezTo>
                  <a:lnTo>
                    <a:pt x="7858" y="4549"/>
                  </a:lnTo>
                  <a:cubicBezTo>
                    <a:pt x="7846" y="3799"/>
                    <a:pt x="7715" y="3084"/>
                    <a:pt x="7477" y="2429"/>
                  </a:cubicBezTo>
                  <a:close/>
                  <a:moveTo>
                    <a:pt x="1560" y="4882"/>
                  </a:moveTo>
                  <a:cubicBezTo>
                    <a:pt x="1584" y="5585"/>
                    <a:pt x="1703" y="6251"/>
                    <a:pt x="1905" y="6870"/>
                  </a:cubicBezTo>
                  <a:lnTo>
                    <a:pt x="1953" y="7001"/>
                  </a:lnTo>
                  <a:lnTo>
                    <a:pt x="953" y="7001"/>
                  </a:lnTo>
                  <a:cubicBezTo>
                    <a:pt x="572" y="6382"/>
                    <a:pt x="345" y="5656"/>
                    <a:pt x="310" y="4882"/>
                  </a:cubicBezTo>
                  <a:close/>
                  <a:moveTo>
                    <a:pt x="9096" y="4894"/>
                  </a:moveTo>
                  <a:cubicBezTo>
                    <a:pt x="9085" y="5608"/>
                    <a:pt x="8870" y="6323"/>
                    <a:pt x="8501" y="6954"/>
                  </a:cubicBezTo>
                  <a:cubicBezTo>
                    <a:pt x="8489" y="6966"/>
                    <a:pt x="8465" y="6990"/>
                    <a:pt x="8453" y="7001"/>
                  </a:cubicBezTo>
                  <a:lnTo>
                    <a:pt x="7453" y="7001"/>
                  </a:lnTo>
                  <a:lnTo>
                    <a:pt x="7501" y="6870"/>
                  </a:lnTo>
                  <a:cubicBezTo>
                    <a:pt x="7715" y="6251"/>
                    <a:pt x="7834" y="5585"/>
                    <a:pt x="7846" y="4894"/>
                  </a:cubicBezTo>
                  <a:close/>
                  <a:moveTo>
                    <a:pt x="4715" y="1"/>
                  </a:moveTo>
                  <a:cubicBezTo>
                    <a:pt x="3465" y="1"/>
                    <a:pt x="2262" y="489"/>
                    <a:pt x="1381" y="1382"/>
                  </a:cubicBezTo>
                  <a:cubicBezTo>
                    <a:pt x="488" y="2275"/>
                    <a:pt x="0" y="3465"/>
                    <a:pt x="0" y="4715"/>
                  </a:cubicBezTo>
                  <a:cubicBezTo>
                    <a:pt x="0" y="6489"/>
                    <a:pt x="976" y="8097"/>
                    <a:pt x="2548" y="8918"/>
                  </a:cubicBezTo>
                  <a:cubicBezTo>
                    <a:pt x="2572" y="8930"/>
                    <a:pt x="2584" y="8930"/>
                    <a:pt x="2619" y="8930"/>
                  </a:cubicBezTo>
                  <a:cubicBezTo>
                    <a:pt x="2679" y="8930"/>
                    <a:pt x="2738" y="8895"/>
                    <a:pt x="2762" y="8835"/>
                  </a:cubicBezTo>
                  <a:cubicBezTo>
                    <a:pt x="2810" y="8764"/>
                    <a:pt x="2786" y="8656"/>
                    <a:pt x="2691" y="8621"/>
                  </a:cubicBezTo>
                  <a:cubicBezTo>
                    <a:pt x="2084" y="8299"/>
                    <a:pt x="1572" y="7859"/>
                    <a:pt x="1191" y="7335"/>
                  </a:cubicBezTo>
                  <a:lnTo>
                    <a:pt x="2096" y="7335"/>
                  </a:lnTo>
                  <a:cubicBezTo>
                    <a:pt x="2286" y="7775"/>
                    <a:pt x="2548" y="8180"/>
                    <a:pt x="2846" y="8514"/>
                  </a:cubicBezTo>
                  <a:cubicBezTo>
                    <a:pt x="2877" y="8551"/>
                    <a:pt x="2918" y="8569"/>
                    <a:pt x="2961" y="8569"/>
                  </a:cubicBezTo>
                  <a:cubicBezTo>
                    <a:pt x="3002" y="8569"/>
                    <a:pt x="3044" y="8554"/>
                    <a:pt x="3084" y="8525"/>
                  </a:cubicBezTo>
                  <a:cubicBezTo>
                    <a:pt x="3155" y="8466"/>
                    <a:pt x="3155" y="8359"/>
                    <a:pt x="3096" y="8287"/>
                  </a:cubicBezTo>
                  <a:cubicBezTo>
                    <a:pt x="2858" y="8013"/>
                    <a:pt x="2643" y="7692"/>
                    <a:pt x="2465" y="7335"/>
                  </a:cubicBezTo>
                  <a:cubicBezTo>
                    <a:pt x="2548" y="7323"/>
                    <a:pt x="2619" y="7263"/>
                    <a:pt x="2619" y="7168"/>
                  </a:cubicBezTo>
                  <a:cubicBezTo>
                    <a:pt x="2619" y="7085"/>
                    <a:pt x="2548" y="7001"/>
                    <a:pt x="2453" y="7001"/>
                  </a:cubicBezTo>
                  <a:lnTo>
                    <a:pt x="2334" y="7001"/>
                  </a:lnTo>
                  <a:cubicBezTo>
                    <a:pt x="2084" y="6370"/>
                    <a:pt x="1929" y="5632"/>
                    <a:pt x="1917" y="4882"/>
                  </a:cubicBezTo>
                  <a:lnTo>
                    <a:pt x="2096" y="4882"/>
                  </a:lnTo>
                  <a:cubicBezTo>
                    <a:pt x="2191" y="4882"/>
                    <a:pt x="2262" y="4799"/>
                    <a:pt x="2262" y="4715"/>
                  </a:cubicBezTo>
                  <a:cubicBezTo>
                    <a:pt x="2262" y="4620"/>
                    <a:pt x="2191" y="4549"/>
                    <a:pt x="2096" y="4549"/>
                  </a:cubicBezTo>
                  <a:lnTo>
                    <a:pt x="1917" y="4549"/>
                  </a:lnTo>
                  <a:cubicBezTo>
                    <a:pt x="1929" y="3775"/>
                    <a:pt x="2084" y="3049"/>
                    <a:pt x="2334" y="2418"/>
                  </a:cubicBezTo>
                  <a:lnTo>
                    <a:pt x="4572" y="2418"/>
                  </a:lnTo>
                  <a:lnTo>
                    <a:pt x="4572" y="2775"/>
                  </a:lnTo>
                  <a:cubicBezTo>
                    <a:pt x="4572" y="2870"/>
                    <a:pt x="4643" y="2941"/>
                    <a:pt x="4727" y="2941"/>
                  </a:cubicBezTo>
                  <a:cubicBezTo>
                    <a:pt x="4822" y="2941"/>
                    <a:pt x="4894" y="2870"/>
                    <a:pt x="4894" y="2775"/>
                  </a:cubicBezTo>
                  <a:lnTo>
                    <a:pt x="4894" y="2418"/>
                  </a:lnTo>
                  <a:lnTo>
                    <a:pt x="7132" y="2418"/>
                  </a:lnTo>
                  <a:cubicBezTo>
                    <a:pt x="7370" y="3049"/>
                    <a:pt x="7513" y="3775"/>
                    <a:pt x="7549" y="4549"/>
                  </a:cubicBezTo>
                  <a:lnTo>
                    <a:pt x="7370" y="4549"/>
                  </a:lnTo>
                  <a:cubicBezTo>
                    <a:pt x="7275" y="4549"/>
                    <a:pt x="7203" y="4620"/>
                    <a:pt x="7203" y="4715"/>
                  </a:cubicBezTo>
                  <a:cubicBezTo>
                    <a:pt x="7203" y="4799"/>
                    <a:pt x="7275" y="4882"/>
                    <a:pt x="7370" y="4882"/>
                  </a:cubicBezTo>
                  <a:lnTo>
                    <a:pt x="7549" y="4882"/>
                  </a:lnTo>
                  <a:cubicBezTo>
                    <a:pt x="7525" y="5632"/>
                    <a:pt x="7382" y="6370"/>
                    <a:pt x="7132" y="7001"/>
                  </a:cubicBezTo>
                  <a:lnTo>
                    <a:pt x="7013" y="7001"/>
                  </a:lnTo>
                  <a:cubicBezTo>
                    <a:pt x="6918" y="7001"/>
                    <a:pt x="6846" y="7085"/>
                    <a:pt x="6846" y="7168"/>
                  </a:cubicBezTo>
                  <a:cubicBezTo>
                    <a:pt x="6846" y="7263"/>
                    <a:pt x="6906" y="7323"/>
                    <a:pt x="6989" y="7335"/>
                  </a:cubicBezTo>
                  <a:cubicBezTo>
                    <a:pt x="6810" y="7692"/>
                    <a:pt x="6608" y="8025"/>
                    <a:pt x="6370" y="8287"/>
                  </a:cubicBezTo>
                  <a:cubicBezTo>
                    <a:pt x="6310" y="8359"/>
                    <a:pt x="6310" y="8466"/>
                    <a:pt x="6382" y="8525"/>
                  </a:cubicBezTo>
                  <a:cubicBezTo>
                    <a:pt x="6418" y="8549"/>
                    <a:pt x="6453" y="8573"/>
                    <a:pt x="6489" y="8573"/>
                  </a:cubicBezTo>
                  <a:cubicBezTo>
                    <a:pt x="6537" y="8573"/>
                    <a:pt x="6572" y="8549"/>
                    <a:pt x="6608" y="8514"/>
                  </a:cubicBezTo>
                  <a:cubicBezTo>
                    <a:pt x="6894" y="8180"/>
                    <a:pt x="7144" y="7787"/>
                    <a:pt x="7346" y="7335"/>
                  </a:cubicBezTo>
                  <a:lnTo>
                    <a:pt x="8263" y="7335"/>
                  </a:lnTo>
                  <a:cubicBezTo>
                    <a:pt x="7906" y="7811"/>
                    <a:pt x="7441" y="8228"/>
                    <a:pt x="6918" y="8525"/>
                  </a:cubicBezTo>
                  <a:cubicBezTo>
                    <a:pt x="6846" y="8573"/>
                    <a:pt x="6810" y="8680"/>
                    <a:pt x="6858" y="8752"/>
                  </a:cubicBezTo>
                  <a:cubicBezTo>
                    <a:pt x="6891" y="8801"/>
                    <a:pt x="6951" y="8833"/>
                    <a:pt x="7009" y="8833"/>
                  </a:cubicBezTo>
                  <a:cubicBezTo>
                    <a:pt x="7036" y="8833"/>
                    <a:pt x="7062" y="8826"/>
                    <a:pt x="7084" y="8811"/>
                  </a:cubicBezTo>
                  <a:cubicBezTo>
                    <a:pt x="7787" y="8406"/>
                    <a:pt x="8382" y="7811"/>
                    <a:pt x="8799" y="7109"/>
                  </a:cubicBezTo>
                  <a:cubicBezTo>
                    <a:pt x="9227" y="6382"/>
                    <a:pt x="9454" y="5561"/>
                    <a:pt x="9454" y="4715"/>
                  </a:cubicBezTo>
                  <a:cubicBezTo>
                    <a:pt x="9442" y="3453"/>
                    <a:pt x="8942" y="2275"/>
                    <a:pt x="8049" y="1382"/>
                  </a:cubicBezTo>
                  <a:cubicBezTo>
                    <a:pt x="7156" y="489"/>
                    <a:pt x="5965" y="1"/>
                    <a:pt x="4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26" name="Google Shape;2426;p19"/>
          <p:cNvGrpSpPr/>
          <p:nvPr/>
        </p:nvGrpSpPr>
        <p:grpSpPr>
          <a:xfrm>
            <a:off x="2391993" y="3204985"/>
            <a:ext cx="349784" cy="349435"/>
            <a:chOff x="2201806" y="1976585"/>
            <a:chExt cx="349784" cy="349435"/>
          </a:xfrm>
        </p:grpSpPr>
        <p:sp>
          <p:nvSpPr>
            <p:cNvPr id="2427" name="Google Shape;2427;p19"/>
            <p:cNvSpPr/>
            <p:nvPr/>
          </p:nvSpPr>
          <p:spPr>
            <a:xfrm>
              <a:off x="2231755" y="2073373"/>
              <a:ext cx="319835" cy="252647"/>
            </a:xfrm>
            <a:custGeom>
              <a:avLst/>
              <a:gdLst/>
              <a:ahLst/>
              <a:cxnLst/>
              <a:rect l="l" t="t" r="r" b="b"/>
              <a:pathLst>
                <a:path w="10049" h="7938" extrusionOk="0">
                  <a:moveTo>
                    <a:pt x="9368" y="0"/>
                  </a:moveTo>
                  <a:cubicBezTo>
                    <a:pt x="9345" y="0"/>
                    <a:pt x="9322" y="6"/>
                    <a:pt x="9299" y="20"/>
                  </a:cubicBezTo>
                  <a:cubicBezTo>
                    <a:pt x="9227" y="67"/>
                    <a:pt x="9180" y="151"/>
                    <a:pt x="9227" y="234"/>
                  </a:cubicBezTo>
                  <a:cubicBezTo>
                    <a:pt x="9561" y="925"/>
                    <a:pt x="9716" y="1675"/>
                    <a:pt x="9716" y="2449"/>
                  </a:cubicBezTo>
                  <a:cubicBezTo>
                    <a:pt x="9716" y="3830"/>
                    <a:pt x="9180" y="5127"/>
                    <a:pt x="8203" y="6104"/>
                  </a:cubicBezTo>
                  <a:cubicBezTo>
                    <a:pt x="7215" y="7092"/>
                    <a:pt x="5917" y="7628"/>
                    <a:pt x="4536" y="7628"/>
                  </a:cubicBezTo>
                  <a:cubicBezTo>
                    <a:pt x="3715" y="7628"/>
                    <a:pt x="2929" y="7449"/>
                    <a:pt x="2203" y="7080"/>
                  </a:cubicBezTo>
                  <a:cubicBezTo>
                    <a:pt x="1596" y="6759"/>
                    <a:pt x="1060" y="6342"/>
                    <a:pt x="607" y="5830"/>
                  </a:cubicBezTo>
                  <a:lnTo>
                    <a:pt x="607" y="5830"/>
                  </a:lnTo>
                  <a:lnTo>
                    <a:pt x="1250" y="6032"/>
                  </a:lnTo>
                  <a:cubicBezTo>
                    <a:pt x="1272" y="6040"/>
                    <a:pt x="1293" y="6044"/>
                    <a:pt x="1312" y="6044"/>
                  </a:cubicBezTo>
                  <a:cubicBezTo>
                    <a:pt x="1380" y="6044"/>
                    <a:pt x="1434" y="5999"/>
                    <a:pt x="1453" y="5925"/>
                  </a:cubicBezTo>
                  <a:cubicBezTo>
                    <a:pt x="1488" y="5842"/>
                    <a:pt x="1441" y="5747"/>
                    <a:pt x="1357" y="5723"/>
                  </a:cubicBezTo>
                  <a:lnTo>
                    <a:pt x="202" y="5330"/>
                  </a:lnTo>
                  <a:cubicBezTo>
                    <a:pt x="191" y="5327"/>
                    <a:pt x="179" y="5325"/>
                    <a:pt x="167" y="5325"/>
                  </a:cubicBezTo>
                  <a:cubicBezTo>
                    <a:pt x="131" y="5325"/>
                    <a:pt x="95" y="5339"/>
                    <a:pt x="60" y="5366"/>
                  </a:cubicBezTo>
                  <a:cubicBezTo>
                    <a:pt x="12" y="5389"/>
                    <a:pt x="0" y="5449"/>
                    <a:pt x="0" y="5508"/>
                  </a:cubicBezTo>
                  <a:lnTo>
                    <a:pt x="191" y="6854"/>
                  </a:lnTo>
                  <a:cubicBezTo>
                    <a:pt x="214" y="6925"/>
                    <a:pt x="274" y="6985"/>
                    <a:pt x="357" y="6985"/>
                  </a:cubicBezTo>
                  <a:lnTo>
                    <a:pt x="393" y="6985"/>
                  </a:lnTo>
                  <a:cubicBezTo>
                    <a:pt x="476" y="6973"/>
                    <a:pt x="536" y="6890"/>
                    <a:pt x="524" y="6806"/>
                  </a:cubicBezTo>
                  <a:lnTo>
                    <a:pt x="417" y="6068"/>
                  </a:lnTo>
                  <a:lnTo>
                    <a:pt x="417" y="6068"/>
                  </a:lnTo>
                  <a:cubicBezTo>
                    <a:pt x="881" y="6604"/>
                    <a:pt x="1465" y="7044"/>
                    <a:pt x="2084" y="7354"/>
                  </a:cubicBezTo>
                  <a:cubicBezTo>
                    <a:pt x="2858" y="7747"/>
                    <a:pt x="3691" y="7937"/>
                    <a:pt x="4560" y="7937"/>
                  </a:cubicBezTo>
                  <a:cubicBezTo>
                    <a:pt x="6025" y="7937"/>
                    <a:pt x="7394" y="7366"/>
                    <a:pt x="8442" y="6330"/>
                  </a:cubicBezTo>
                  <a:cubicBezTo>
                    <a:pt x="9477" y="5282"/>
                    <a:pt x="10049" y="3913"/>
                    <a:pt x="10049" y="2449"/>
                  </a:cubicBezTo>
                  <a:cubicBezTo>
                    <a:pt x="10049" y="1627"/>
                    <a:pt x="9870" y="829"/>
                    <a:pt x="9513" y="91"/>
                  </a:cubicBezTo>
                  <a:cubicBezTo>
                    <a:pt x="9479" y="40"/>
                    <a:pt x="9426" y="0"/>
                    <a:pt x="9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19"/>
            <p:cNvSpPr/>
            <p:nvPr/>
          </p:nvSpPr>
          <p:spPr>
            <a:xfrm>
              <a:off x="2201806" y="1976585"/>
              <a:ext cx="319484" cy="252424"/>
            </a:xfrm>
            <a:custGeom>
              <a:avLst/>
              <a:gdLst/>
              <a:ahLst/>
              <a:cxnLst/>
              <a:rect l="l" t="t" r="r" b="b"/>
              <a:pathLst>
                <a:path w="10038" h="7931" extrusionOk="0">
                  <a:moveTo>
                    <a:pt x="5501" y="1"/>
                  </a:moveTo>
                  <a:cubicBezTo>
                    <a:pt x="4025" y="1"/>
                    <a:pt x="2656" y="560"/>
                    <a:pt x="1608" y="1608"/>
                  </a:cubicBezTo>
                  <a:cubicBezTo>
                    <a:pt x="572" y="2644"/>
                    <a:pt x="0" y="4013"/>
                    <a:pt x="0" y="5490"/>
                  </a:cubicBezTo>
                  <a:cubicBezTo>
                    <a:pt x="0" y="6311"/>
                    <a:pt x="179" y="7109"/>
                    <a:pt x="536" y="7835"/>
                  </a:cubicBezTo>
                  <a:cubicBezTo>
                    <a:pt x="572" y="7895"/>
                    <a:pt x="632" y="7930"/>
                    <a:pt x="691" y="7930"/>
                  </a:cubicBezTo>
                  <a:cubicBezTo>
                    <a:pt x="715" y="7930"/>
                    <a:pt x="739" y="7930"/>
                    <a:pt x="762" y="7918"/>
                  </a:cubicBezTo>
                  <a:cubicBezTo>
                    <a:pt x="834" y="7871"/>
                    <a:pt x="882" y="7776"/>
                    <a:pt x="834" y="7704"/>
                  </a:cubicBezTo>
                  <a:cubicBezTo>
                    <a:pt x="512" y="7002"/>
                    <a:pt x="346" y="6263"/>
                    <a:pt x="346" y="5490"/>
                  </a:cubicBezTo>
                  <a:cubicBezTo>
                    <a:pt x="346" y="4108"/>
                    <a:pt x="882" y="2811"/>
                    <a:pt x="1870" y="1822"/>
                  </a:cubicBezTo>
                  <a:cubicBezTo>
                    <a:pt x="2846" y="846"/>
                    <a:pt x="4144" y="310"/>
                    <a:pt x="5525" y="310"/>
                  </a:cubicBezTo>
                  <a:cubicBezTo>
                    <a:pt x="7049" y="310"/>
                    <a:pt x="8454" y="965"/>
                    <a:pt x="9454" y="2108"/>
                  </a:cubicBezTo>
                  <a:lnTo>
                    <a:pt x="8811" y="1906"/>
                  </a:lnTo>
                  <a:cubicBezTo>
                    <a:pt x="8792" y="1898"/>
                    <a:pt x="8772" y="1894"/>
                    <a:pt x="8753" y="1894"/>
                  </a:cubicBezTo>
                  <a:cubicBezTo>
                    <a:pt x="8688" y="1894"/>
                    <a:pt x="8627" y="1937"/>
                    <a:pt x="8609" y="2001"/>
                  </a:cubicBezTo>
                  <a:cubicBezTo>
                    <a:pt x="8573" y="2096"/>
                    <a:pt x="8621" y="2180"/>
                    <a:pt x="8716" y="2215"/>
                  </a:cubicBezTo>
                  <a:lnTo>
                    <a:pt x="9859" y="2596"/>
                  </a:lnTo>
                  <a:cubicBezTo>
                    <a:pt x="9871" y="2596"/>
                    <a:pt x="9883" y="2620"/>
                    <a:pt x="9906" y="2620"/>
                  </a:cubicBezTo>
                  <a:cubicBezTo>
                    <a:pt x="9930" y="2620"/>
                    <a:pt x="9978" y="2596"/>
                    <a:pt x="10002" y="2572"/>
                  </a:cubicBezTo>
                  <a:cubicBezTo>
                    <a:pt x="10026" y="2525"/>
                    <a:pt x="10037" y="2465"/>
                    <a:pt x="10037" y="2418"/>
                  </a:cubicBezTo>
                  <a:lnTo>
                    <a:pt x="9847" y="1084"/>
                  </a:lnTo>
                  <a:cubicBezTo>
                    <a:pt x="9827" y="1003"/>
                    <a:pt x="9772" y="948"/>
                    <a:pt x="9705" y="948"/>
                  </a:cubicBezTo>
                  <a:cubicBezTo>
                    <a:pt x="9693" y="948"/>
                    <a:pt x="9681" y="950"/>
                    <a:pt x="9668" y="953"/>
                  </a:cubicBezTo>
                  <a:cubicBezTo>
                    <a:pt x="9573" y="965"/>
                    <a:pt x="9514" y="1037"/>
                    <a:pt x="9525" y="1132"/>
                  </a:cubicBezTo>
                  <a:lnTo>
                    <a:pt x="9633" y="1870"/>
                  </a:lnTo>
                  <a:cubicBezTo>
                    <a:pt x="8597" y="667"/>
                    <a:pt x="7085" y="1"/>
                    <a:pt x="5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19"/>
            <p:cNvSpPr/>
            <p:nvPr/>
          </p:nvSpPr>
          <p:spPr>
            <a:xfrm>
              <a:off x="2331789" y="2068662"/>
              <a:ext cx="16709" cy="27340"/>
            </a:xfrm>
            <a:custGeom>
              <a:avLst/>
              <a:gdLst/>
              <a:ahLst/>
              <a:cxnLst/>
              <a:rect l="l" t="t" r="r" b="b"/>
              <a:pathLst>
                <a:path w="525" h="859" extrusionOk="0">
                  <a:moveTo>
                    <a:pt x="358" y="1"/>
                  </a:moveTo>
                  <a:cubicBezTo>
                    <a:pt x="262" y="1"/>
                    <a:pt x="191" y="84"/>
                    <a:pt x="191" y="168"/>
                  </a:cubicBezTo>
                  <a:lnTo>
                    <a:pt x="191" y="465"/>
                  </a:lnTo>
                  <a:lnTo>
                    <a:pt x="72" y="584"/>
                  </a:lnTo>
                  <a:cubicBezTo>
                    <a:pt x="12" y="644"/>
                    <a:pt x="0" y="751"/>
                    <a:pt x="72" y="811"/>
                  </a:cubicBezTo>
                  <a:cubicBezTo>
                    <a:pt x="96" y="834"/>
                    <a:pt x="143" y="858"/>
                    <a:pt x="191" y="858"/>
                  </a:cubicBezTo>
                  <a:cubicBezTo>
                    <a:pt x="238" y="858"/>
                    <a:pt x="262" y="834"/>
                    <a:pt x="298" y="811"/>
                  </a:cubicBezTo>
                  <a:lnTo>
                    <a:pt x="453" y="644"/>
                  </a:lnTo>
                  <a:cubicBezTo>
                    <a:pt x="488" y="620"/>
                    <a:pt x="500" y="572"/>
                    <a:pt x="500" y="525"/>
                  </a:cubicBezTo>
                  <a:lnTo>
                    <a:pt x="524" y="168"/>
                  </a:lnTo>
                  <a:cubicBezTo>
                    <a:pt x="524" y="84"/>
                    <a:pt x="441" y="1"/>
                    <a:pt x="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19"/>
            <p:cNvSpPr/>
            <p:nvPr/>
          </p:nvSpPr>
          <p:spPr>
            <a:xfrm>
              <a:off x="2243118" y="2021653"/>
              <a:ext cx="265664" cy="261908"/>
            </a:xfrm>
            <a:custGeom>
              <a:avLst/>
              <a:gdLst/>
              <a:ahLst/>
              <a:cxnLst/>
              <a:rect l="l" t="t" r="r" b="b"/>
              <a:pathLst>
                <a:path w="8347" h="8229" extrusionOk="0">
                  <a:moveTo>
                    <a:pt x="2751" y="3109"/>
                  </a:moveTo>
                  <a:lnTo>
                    <a:pt x="2977" y="3133"/>
                  </a:lnTo>
                  <a:lnTo>
                    <a:pt x="3084" y="3133"/>
                  </a:lnTo>
                  <a:lnTo>
                    <a:pt x="2917" y="3502"/>
                  </a:lnTo>
                  <a:lnTo>
                    <a:pt x="2643" y="3431"/>
                  </a:lnTo>
                  <a:lnTo>
                    <a:pt x="2751" y="3109"/>
                  </a:lnTo>
                  <a:close/>
                  <a:moveTo>
                    <a:pt x="3834" y="3026"/>
                  </a:moveTo>
                  <a:lnTo>
                    <a:pt x="4156" y="3419"/>
                  </a:lnTo>
                  <a:lnTo>
                    <a:pt x="4120" y="3526"/>
                  </a:lnTo>
                  <a:cubicBezTo>
                    <a:pt x="4096" y="3609"/>
                    <a:pt x="4144" y="3704"/>
                    <a:pt x="4227" y="3728"/>
                  </a:cubicBezTo>
                  <a:cubicBezTo>
                    <a:pt x="4239" y="3728"/>
                    <a:pt x="4263" y="3740"/>
                    <a:pt x="4275" y="3740"/>
                  </a:cubicBezTo>
                  <a:cubicBezTo>
                    <a:pt x="4346" y="3740"/>
                    <a:pt x="4406" y="3704"/>
                    <a:pt x="4417" y="3645"/>
                  </a:cubicBezTo>
                  <a:lnTo>
                    <a:pt x="4465" y="3526"/>
                  </a:lnTo>
                  <a:cubicBezTo>
                    <a:pt x="4501" y="3419"/>
                    <a:pt x="4477" y="3312"/>
                    <a:pt x="4417" y="3240"/>
                  </a:cubicBezTo>
                  <a:lnTo>
                    <a:pt x="4334" y="3133"/>
                  </a:lnTo>
                  <a:lnTo>
                    <a:pt x="4608" y="3359"/>
                  </a:lnTo>
                  <a:cubicBezTo>
                    <a:pt x="4638" y="3374"/>
                    <a:pt x="4673" y="3389"/>
                    <a:pt x="4710" y="3389"/>
                  </a:cubicBezTo>
                  <a:cubicBezTo>
                    <a:pt x="4731" y="3389"/>
                    <a:pt x="4753" y="3384"/>
                    <a:pt x="4775" y="3371"/>
                  </a:cubicBezTo>
                  <a:lnTo>
                    <a:pt x="4989" y="3288"/>
                  </a:lnTo>
                  <a:lnTo>
                    <a:pt x="5108" y="3419"/>
                  </a:lnTo>
                  <a:cubicBezTo>
                    <a:pt x="5132" y="3466"/>
                    <a:pt x="5191" y="3478"/>
                    <a:pt x="5239" y="3478"/>
                  </a:cubicBezTo>
                  <a:lnTo>
                    <a:pt x="5644" y="3442"/>
                  </a:lnTo>
                  <a:lnTo>
                    <a:pt x="5656" y="3526"/>
                  </a:lnTo>
                  <a:cubicBezTo>
                    <a:pt x="5668" y="3562"/>
                    <a:pt x="5644" y="3597"/>
                    <a:pt x="5644" y="3609"/>
                  </a:cubicBezTo>
                  <a:cubicBezTo>
                    <a:pt x="5620" y="3621"/>
                    <a:pt x="5608" y="3657"/>
                    <a:pt x="5560" y="3657"/>
                  </a:cubicBezTo>
                  <a:lnTo>
                    <a:pt x="4882" y="3716"/>
                  </a:lnTo>
                  <a:cubicBezTo>
                    <a:pt x="4787" y="3716"/>
                    <a:pt x="4715" y="3764"/>
                    <a:pt x="4668" y="3835"/>
                  </a:cubicBezTo>
                  <a:cubicBezTo>
                    <a:pt x="4644" y="3895"/>
                    <a:pt x="4608" y="3954"/>
                    <a:pt x="4632" y="4014"/>
                  </a:cubicBezTo>
                  <a:lnTo>
                    <a:pt x="4167" y="3859"/>
                  </a:lnTo>
                  <a:cubicBezTo>
                    <a:pt x="4156" y="3859"/>
                    <a:pt x="4156" y="3847"/>
                    <a:pt x="4156" y="3835"/>
                  </a:cubicBezTo>
                  <a:cubicBezTo>
                    <a:pt x="4120" y="3657"/>
                    <a:pt x="3977" y="3538"/>
                    <a:pt x="3798" y="3538"/>
                  </a:cubicBezTo>
                  <a:lnTo>
                    <a:pt x="3775" y="3538"/>
                  </a:lnTo>
                  <a:lnTo>
                    <a:pt x="3286" y="3550"/>
                  </a:lnTo>
                  <a:lnTo>
                    <a:pt x="3405" y="3204"/>
                  </a:lnTo>
                  <a:cubicBezTo>
                    <a:pt x="3429" y="3181"/>
                    <a:pt x="3453" y="3169"/>
                    <a:pt x="3489" y="3145"/>
                  </a:cubicBezTo>
                  <a:lnTo>
                    <a:pt x="3834" y="3026"/>
                  </a:lnTo>
                  <a:close/>
                  <a:moveTo>
                    <a:pt x="7561" y="3562"/>
                  </a:moveTo>
                  <a:cubicBezTo>
                    <a:pt x="7573" y="3562"/>
                    <a:pt x="7620" y="3562"/>
                    <a:pt x="7656" y="3597"/>
                  </a:cubicBezTo>
                  <a:lnTo>
                    <a:pt x="7977" y="3907"/>
                  </a:lnTo>
                  <a:cubicBezTo>
                    <a:pt x="7989" y="4026"/>
                    <a:pt x="7989" y="4133"/>
                    <a:pt x="7977" y="4216"/>
                  </a:cubicBezTo>
                  <a:cubicBezTo>
                    <a:pt x="7930" y="5169"/>
                    <a:pt x="7549" y="6086"/>
                    <a:pt x="6858" y="6752"/>
                  </a:cubicBezTo>
                  <a:cubicBezTo>
                    <a:pt x="6763" y="6860"/>
                    <a:pt x="6656" y="6943"/>
                    <a:pt x="6537" y="7050"/>
                  </a:cubicBezTo>
                  <a:cubicBezTo>
                    <a:pt x="6596" y="6955"/>
                    <a:pt x="6644" y="6871"/>
                    <a:pt x="6680" y="6776"/>
                  </a:cubicBezTo>
                  <a:lnTo>
                    <a:pt x="7430" y="5074"/>
                  </a:lnTo>
                  <a:cubicBezTo>
                    <a:pt x="7454" y="5026"/>
                    <a:pt x="7442" y="4966"/>
                    <a:pt x="7418" y="4907"/>
                  </a:cubicBezTo>
                  <a:cubicBezTo>
                    <a:pt x="7382" y="4859"/>
                    <a:pt x="7323" y="4836"/>
                    <a:pt x="7263" y="4836"/>
                  </a:cubicBezTo>
                  <a:lnTo>
                    <a:pt x="7192" y="4836"/>
                  </a:lnTo>
                  <a:lnTo>
                    <a:pt x="7596" y="4026"/>
                  </a:lnTo>
                  <a:cubicBezTo>
                    <a:pt x="7656" y="3895"/>
                    <a:pt x="7620" y="3728"/>
                    <a:pt x="7501" y="3657"/>
                  </a:cubicBezTo>
                  <a:lnTo>
                    <a:pt x="7477" y="3621"/>
                  </a:lnTo>
                  <a:lnTo>
                    <a:pt x="7489" y="3609"/>
                  </a:lnTo>
                  <a:cubicBezTo>
                    <a:pt x="7513" y="3562"/>
                    <a:pt x="7549" y="3562"/>
                    <a:pt x="7561" y="3562"/>
                  </a:cubicBezTo>
                  <a:close/>
                  <a:moveTo>
                    <a:pt x="4088" y="0"/>
                  </a:moveTo>
                  <a:cubicBezTo>
                    <a:pt x="4055" y="0"/>
                    <a:pt x="4022" y="1"/>
                    <a:pt x="3989" y="2"/>
                  </a:cubicBezTo>
                  <a:cubicBezTo>
                    <a:pt x="2953" y="49"/>
                    <a:pt x="1977" y="478"/>
                    <a:pt x="1250" y="1216"/>
                  </a:cubicBezTo>
                  <a:cubicBezTo>
                    <a:pt x="524" y="1942"/>
                    <a:pt x="96" y="2919"/>
                    <a:pt x="48" y="3954"/>
                  </a:cubicBezTo>
                  <a:cubicBezTo>
                    <a:pt x="0" y="4978"/>
                    <a:pt x="346" y="5979"/>
                    <a:pt x="1012" y="6764"/>
                  </a:cubicBezTo>
                  <a:cubicBezTo>
                    <a:pt x="1048" y="6812"/>
                    <a:pt x="1084" y="6824"/>
                    <a:pt x="1131" y="6824"/>
                  </a:cubicBezTo>
                  <a:cubicBezTo>
                    <a:pt x="1167" y="6824"/>
                    <a:pt x="1203" y="6812"/>
                    <a:pt x="1239" y="6776"/>
                  </a:cubicBezTo>
                  <a:cubicBezTo>
                    <a:pt x="1310" y="6717"/>
                    <a:pt x="1310" y="6610"/>
                    <a:pt x="1250" y="6550"/>
                  </a:cubicBezTo>
                  <a:cubicBezTo>
                    <a:pt x="643" y="5824"/>
                    <a:pt x="334" y="4907"/>
                    <a:pt x="369" y="3966"/>
                  </a:cubicBezTo>
                  <a:cubicBezTo>
                    <a:pt x="417" y="3014"/>
                    <a:pt x="810" y="2109"/>
                    <a:pt x="1489" y="1430"/>
                  </a:cubicBezTo>
                  <a:cubicBezTo>
                    <a:pt x="2155" y="764"/>
                    <a:pt x="3072" y="359"/>
                    <a:pt x="4025" y="323"/>
                  </a:cubicBezTo>
                  <a:cubicBezTo>
                    <a:pt x="4087" y="316"/>
                    <a:pt x="4150" y="313"/>
                    <a:pt x="4213" y="313"/>
                  </a:cubicBezTo>
                  <a:cubicBezTo>
                    <a:pt x="4363" y="313"/>
                    <a:pt x="4512" y="330"/>
                    <a:pt x="4656" y="347"/>
                  </a:cubicBezTo>
                  <a:lnTo>
                    <a:pt x="4882" y="621"/>
                  </a:lnTo>
                  <a:lnTo>
                    <a:pt x="4798" y="823"/>
                  </a:lnTo>
                  <a:lnTo>
                    <a:pt x="4656" y="585"/>
                  </a:lnTo>
                  <a:cubicBezTo>
                    <a:pt x="4632" y="537"/>
                    <a:pt x="4572" y="502"/>
                    <a:pt x="4525" y="502"/>
                  </a:cubicBezTo>
                  <a:lnTo>
                    <a:pt x="4025" y="502"/>
                  </a:lnTo>
                  <a:cubicBezTo>
                    <a:pt x="3965" y="502"/>
                    <a:pt x="3906" y="525"/>
                    <a:pt x="3870" y="585"/>
                  </a:cubicBezTo>
                  <a:lnTo>
                    <a:pt x="3513" y="1276"/>
                  </a:lnTo>
                  <a:cubicBezTo>
                    <a:pt x="3465" y="1359"/>
                    <a:pt x="3465" y="1478"/>
                    <a:pt x="3513" y="1573"/>
                  </a:cubicBezTo>
                  <a:cubicBezTo>
                    <a:pt x="3560" y="1657"/>
                    <a:pt x="3667" y="1716"/>
                    <a:pt x="3763" y="1728"/>
                  </a:cubicBezTo>
                  <a:lnTo>
                    <a:pt x="4048" y="1764"/>
                  </a:lnTo>
                  <a:cubicBezTo>
                    <a:pt x="4108" y="1764"/>
                    <a:pt x="4167" y="1752"/>
                    <a:pt x="4203" y="1692"/>
                  </a:cubicBezTo>
                  <a:lnTo>
                    <a:pt x="4298" y="1537"/>
                  </a:lnTo>
                  <a:lnTo>
                    <a:pt x="4358" y="1609"/>
                  </a:lnTo>
                  <a:lnTo>
                    <a:pt x="4310" y="1895"/>
                  </a:lnTo>
                  <a:lnTo>
                    <a:pt x="3822" y="1966"/>
                  </a:lnTo>
                  <a:cubicBezTo>
                    <a:pt x="3798" y="1966"/>
                    <a:pt x="3775" y="1990"/>
                    <a:pt x="3751" y="2002"/>
                  </a:cubicBezTo>
                  <a:lnTo>
                    <a:pt x="3108" y="2466"/>
                  </a:lnTo>
                  <a:cubicBezTo>
                    <a:pt x="3084" y="2490"/>
                    <a:pt x="3048" y="2526"/>
                    <a:pt x="3048" y="2550"/>
                  </a:cubicBezTo>
                  <a:lnTo>
                    <a:pt x="2977" y="2847"/>
                  </a:lnTo>
                  <a:lnTo>
                    <a:pt x="2751" y="2823"/>
                  </a:lnTo>
                  <a:cubicBezTo>
                    <a:pt x="2736" y="2821"/>
                    <a:pt x="2721" y="2819"/>
                    <a:pt x="2706" y="2819"/>
                  </a:cubicBezTo>
                  <a:cubicBezTo>
                    <a:pt x="2591" y="2819"/>
                    <a:pt x="2483" y="2898"/>
                    <a:pt x="2441" y="3014"/>
                  </a:cubicBezTo>
                  <a:lnTo>
                    <a:pt x="2310" y="3371"/>
                  </a:lnTo>
                  <a:cubicBezTo>
                    <a:pt x="2274" y="3442"/>
                    <a:pt x="2274" y="3538"/>
                    <a:pt x="2322" y="3609"/>
                  </a:cubicBezTo>
                  <a:cubicBezTo>
                    <a:pt x="2370" y="3681"/>
                    <a:pt x="2429" y="3740"/>
                    <a:pt x="2501" y="3752"/>
                  </a:cubicBezTo>
                  <a:cubicBezTo>
                    <a:pt x="2346" y="3812"/>
                    <a:pt x="2251" y="3978"/>
                    <a:pt x="2251" y="4145"/>
                  </a:cubicBezTo>
                  <a:lnTo>
                    <a:pt x="2251" y="4216"/>
                  </a:lnTo>
                  <a:lnTo>
                    <a:pt x="1798" y="4740"/>
                  </a:lnTo>
                  <a:cubicBezTo>
                    <a:pt x="1727" y="4812"/>
                    <a:pt x="1703" y="4919"/>
                    <a:pt x="1703" y="5026"/>
                  </a:cubicBezTo>
                  <a:lnTo>
                    <a:pt x="1703" y="5621"/>
                  </a:lnTo>
                  <a:cubicBezTo>
                    <a:pt x="1703" y="5764"/>
                    <a:pt x="1750" y="5919"/>
                    <a:pt x="1881" y="6038"/>
                  </a:cubicBezTo>
                  <a:lnTo>
                    <a:pt x="2310" y="6455"/>
                  </a:lnTo>
                  <a:cubicBezTo>
                    <a:pt x="2393" y="6538"/>
                    <a:pt x="2524" y="6598"/>
                    <a:pt x="2643" y="6610"/>
                  </a:cubicBezTo>
                  <a:lnTo>
                    <a:pt x="3917" y="6717"/>
                  </a:lnTo>
                  <a:lnTo>
                    <a:pt x="3917" y="6764"/>
                  </a:lnTo>
                  <a:cubicBezTo>
                    <a:pt x="3894" y="6907"/>
                    <a:pt x="3965" y="7074"/>
                    <a:pt x="4096" y="7169"/>
                  </a:cubicBezTo>
                  <a:lnTo>
                    <a:pt x="4310" y="7324"/>
                  </a:lnTo>
                  <a:lnTo>
                    <a:pt x="4298" y="7372"/>
                  </a:lnTo>
                  <a:cubicBezTo>
                    <a:pt x="4251" y="7538"/>
                    <a:pt x="4298" y="7717"/>
                    <a:pt x="4429" y="7836"/>
                  </a:cubicBezTo>
                  <a:lnTo>
                    <a:pt x="4489" y="7895"/>
                  </a:lnTo>
                  <a:cubicBezTo>
                    <a:pt x="4429" y="7895"/>
                    <a:pt x="4394" y="7907"/>
                    <a:pt x="4334" y="7907"/>
                  </a:cubicBezTo>
                  <a:cubicBezTo>
                    <a:pt x="4272" y="7910"/>
                    <a:pt x="4211" y="7912"/>
                    <a:pt x="4149" y="7912"/>
                  </a:cubicBezTo>
                  <a:cubicBezTo>
                    <a:pt x="3262" y="7912"/>
                    <a:pt x="2407" y="7593"/>
                    <a:pt x="1739" y="7014"/>
                  </a:cubicBezTo>
                  <a:cubicBezTo>
                    <a:pt x="1708" y="6989"/>
                    <a:pt x="1672" y="6976"/>
                    <a:pt x="1637" y="6976"/>
                  </a:cubicBezTo>
                  <a:cubicBezTo>
                    <a:pt x="1591" y="6976"/>
                    <a:pt x="1546" y="6998"/>
                    <a:pt x="1512" y="7038"/>
                  </a:cubicBezTo>
                  <a:cubicBezTo>
                    <a:pt x="1453" y="7110"/>
                    <a:pt x="1477" y="7193"/>
                    <a:pt x="1536" y="7252"/>
                  </a:cubicBezTo>
                  <a:cubicBezTo>
                    <a:pt x="2274" y="7883"/>
                    <a:pt x="3215" y="8229"/>
                    <a:pt x="4179" y="8229"/>
                  </a:cubicBezTo>
                  <a:lnTo>
                    <a:pt x="4346" y="8229"/>
                  </a:lnTo>
                  <a:cubicBezTo>
                    <a:pt x="5382" y="8181"/>
                    <a:pt x="6358" y="7753"/>
                    <a:pt x="7084" y="7014"/>
                  </a:cubicBezTo>
                  <a:cubicBezTo>
                    <a:pt x="7811" y="6288"/>
                    <a:pt x="8239" y="5312"/>
                    <a:pt x="8287" y="4276"/>
                  </a:cubicBezTo>
                  <a:cubicBezTo>
                    <a:pt x="8347" y="3204"/>
                    <a:pt x="8001" y="2216"/>
                    <a:pt x="7335" y="1418"/>
                  </a:cubicBezTo>
                  <a:cubicBezTo>
                    <a:pt x="7303" y="1381"/>
                    <a:pt x="7259" y="1363"/>
                    <a:pt x="7216" y="1363"/>
                  </a:cubicBezTo>
                  <a:cubicBezTo>
                    <a:pt x="7176" y="1363"/>
                    <a:pt x="7137" y="1378"/>
                    <a:pt x="7108" y="1407"/>
                  </a:cubicBezTo>
                  <a:cubicBezTo>
                    <a:pt x="7037" y="1466"/>
                    <a:pt x="7037" y="1573"/>
                    <a:pt x="7096" y="1633"/>
                  </a:cubicBezTo>
                  <a:cubicBezTo>
                    <a:pt x="7525" y="2157"/>
                    <a:pt x="7823" y="2776"/>
                    <a:pt x="7930" y="3431"/>
                  </a:cubicBezTo>
                  <a:lnTo>
                    <a:pt x="7894" y="3383"/>
                  </a:lnTo>
                  <a:cubicBezTo>
                    <a:pt x="7809" y="3308"/>
                    <a:pt x="7694" y="3262"/>
                    <a:pt x="7577" y="3262"/>
                  </a:cubicBezTo>
                  <a:cubicBezTo>
                    <a:pt x="7564" y="3262"/>
                    <a:pt x="7550" y="3263"/>
                    <a:pt x="7537" y="3264"/>
                  </a:cubicBezTo>
                  <a:cubicBezTo>
                    <a:pt x="7394" y="3288"/>
                    <a:pt x="7275" y="3359"/>
                    <a:pt x="7215" y="3466"/>
                  </a:cubicBezTo>
                  <a:lnTo>
                    <a:pt x="7192" y="3502"/>
                  </a:lnTo>
                  <a:cubicBezTo>
                    <a:pt x="7108" y="3502"/>
                    <a:pt x="7037" y="3538"/>
                    <a:pt x="6977" y="3585"/>
                  </a:cubicBezTo>
                  <a:lnTo>
                    <a:pt x="6775" y="3323"/>
                  </a:lnTo>
                  <a:cubicBezTo>
                    <a:pt x="6744" y="3286"/>
                    <a:pt x="6700" y="3268"/>
                    <a:pt x="6656" y="3268"/>
                  </a:cubicBezTo>
                  <a:cubicBezTo>
                    <a:pt x="6616" y="3268"/>
                    <a:pt x="6577" y="3283"/>
                    <a:pt x="6549" y="3312"/>
                  </a:cubicBezTo>
                  <a:cubicBezTo>
                    <a:pt x="6477" y="3371"/>
                    <a:pt x="6477" y="3478"/>
                    <a:pt x="6537" y="3538"/>
                  </a:cubicBezTo>
                  <a:lnTo>
                    <a:pt x="6858" y="3919"/>
                  </a:lnTo>
                  <a:cubicBezTo>
                    <a:pt x="6894" y="3954"/>
                    <a:pt x="6942" y="3978"/>
                    <a:pt x="6977" y="3978"/>
                  </a:cubicBezTo>
                  <a:cubicBezTo>
                    <a:pt x="7025" y="3978"/>
                    <a:pt x="7073" y="3966"/>
                    <a:pt x="7096" y="3943"/>
                  </a:cubicBezTo>
                  <a:lnTo>
                    <a:pt x="7204" y="3835"/>
                  </a:lnTo>
                  <a:lnTo>
                    <a:pt x="7335" y="3919"/>
                  </a:lnTo>
                  <a:lnTo>
                    <a:pt x="6858" y="4871"/>
                  </a:lnTo>
                  <a:lnTo>
                    <a:pt x="6834" y="4871"/>
                  </a:lnTo>
                  <a:cubicBezTo>
                    <a:pt x="6799" y="4871"/>
                    <a:pt x="6763" y="4859"/>
                    <a:pt x="6739" y="4836"/>
                  </a:cubicBezTo>
                  <a:lnTo>
                    <a:pt x="6096" y="4062"/>
                  </a:lnTo>
                  <a:cubicBezTo>
                    <a:pt x="6069" y="4014"/>
                    <a:pt x="6023" y="3994"/>
                    <a:pt x="5977" y="3994"/>
                  </a:cubicBezTo>
                  <a:cubicBezTo>
                    <a:pt x="5942" y="3994"/>
                    <a:pt x="5908" y="4005"/>
                    <a:pt x="5882" y="4026"/>
                  </a:cubicBezTo>
                  <a:cubicBezTo>
                    <a:pt x="5799" y="4085"/>
                    <a:pt x="5799" y="4193"/>
                    <a:pt x="5846" y="4252"/>
                  </a:cubicBezTo>
                  <a:lnTo>
                    <a:pt x="6489" y="5026"/>
                  </a:lnTo>
                  <a:cubicBezTo>
                    <a:pt x="6584" y="5133"/>
                    <a:pt x="6715" y="5193"/>
                    <a:pt x="6858" y="5193"/>
                  </a:cubicBezTo>
                  <a:lnTo>
                    <a:pt x="7073" y="5169"/>
                  </a:lnTo>
                  <a:lnTo>
                    <a:pt x="6430" y="6645"/>
                  </a:lnTo>
                  <a:cubicBezTo>
                    <a:pt x="6382" y="6752"/>
                    <a:pt x="6322" y="6848"/>
                    <a:pt x="6251" y="6943"/>
                  </a:cubicBezTo>
                  <a:lnTo>
                    <a:pt x="5751" y="7550"/>
                  </a:lnTo>
                  <a:cubicBezTo>
                    <a:pt x="5489" y="7657"/>
                    <a:pt x="5227" y="7753"/>
                    <a:pt x="4953" y="7812"/>
                  </a:cubicBezTo>
                  <a:lnTo>
                    <a:pt x="4679" y="7562"/>
                  </a:lnTo>
                  <a:cubicBezTo>
                    <a:pt x="4644" y="7538"/>
                    <a:pt x="4632" y="7491"/>
                    <a:pt x="4644" y="7443"/>
                  </a:cubicBezTo>
                  <a:lnTo>
                    <a:pt x="4691" y="7288"/>
                  </a:lnTo>
                  <a:cubicBezTo>
                    <a:pt x="4703" y="7229"/>
                    <a:pt x="4691" y="7145"/>
                    <a:pt x="4632" y="7110"/>
                  </a:cubicBezTo>
                  <a:lnTo>
                    <a:pt x="4322" y="6871"/>
                  </a:lnTo>
                  <a:cubicBezTo>
                    <a:pt x="4287" y="6836"/>
                    <a:pt x="4275" y="6812"/>
                    <a:pt x="4275" y="6764"/>
                  </a:cubicBezTo>
                  <a:lnTo>
                    <a:pt x="4298" y="6550"/>
                  </a:lnTo>
                  <a:cubicBezTo>
                    <a:pt x="4298" y="6514"/>
                    <a:pt x="4298" y="6467"/>
                    <a:pt x="4275" y="6431"/>
                  </a:cubicBezTo>
                  <a:cubicBezTo>
                    <a:pt x="4239" y="6407"/>
                    <a:pt x="4203" y="6371"/>
                    <a:pt x="4167" y="6371"/>
                  </a:cubicBezTo>
                  <a:lnTo>
                    <a:pt x="2679" y="6264"/>
                  </a:lnTo>
                  <a:cubicBezTo>
                    <a:pt x="2620" y="6264"/>
                    <a:pt x="2572" y="6229"/>
                    <a:pt x="2536" y="6181"/>
                  </a:cubicBezTo>
                  <a:lnTo>
                    <a:pt x="2096" y="5764"/>
                  </a:lnTo>
                  <a:cubicBezTo>
                    <a:pt x="2060" y="5728"/>
                    <a:pt x="2024" y="5645"/>
                    <a:pt x="2024" y="5586"/>
                  </a:cubicBezTo>
                  <a:lnTo>
                    <a:pt x="2024" y="4990"/>
                  </a:lnTo>
                  <a:cubicBezTo>
                    <a:pt x="2024" y="4966"/>
                    <a:pt x="2036" y="4931"/>
                    <a:pt x="2060" y="4919"/>
                  </a:cubicBezTo>
                  <a:lnTo>
                    <a:pt x="2548" y="4359"/>
                  </a:lnTo>
                  <a:cubicBezTo>
                    <a:pt x="2572" y="4324"/>
                    <a:pt x="2596" y="4300"/>
                    <a:pt x="2596" y="4252"/>
                  </a:cubicBezTo>
                  <a:lnTo>
                    <a:pt x="2596" y="4121"/>
                  </a:lnTo>
                  <a:cubicBezTo>
                    <a:pt x="2596" y="4074"/>
                    <a:pt x="2620" y="4038"/>
                    <a:pt x="2655" y="4014"/>
                  </a:cubicBezTo>
                  <a:lnTo>
                    <a:pt x="3036" y="3847"/>
                  </a:lnTo>
                  <a:lnTo>
                    <a:pt x="3751" y="3835"/>
                  </a:lnTo>
                  <a:cubicBezTo>
                    <a:pt x="3763" y="3835"/>
                    <a:pt x="3786" y="3847"/>
                    <a:pt x="3786" y="3859"/>
                  </a:cubicBezTo>
                  <a:cubicBezTo>
                    <a:pt x="3798" y="3990"/>
                    <a:pt x="3906" y="4097"/>
                    <a:pt x="4025" y="4145"/>
                  </a:cubicBezTo>
                  <a:lnTo>
                    <a:pt x="4537" y="4324"/>
                  </a:lnTo>
                  <a:cubicBezTo>
                    <a:pt x="4569" y="4331"/>
                    <a:pt x="4601" y="4335"/>
                    <a:pt x="4633" y="4335"/>
                  </a:cubicBezTo>
                  <a:cubicBezTo>
                    <a:pt x="4705" y="4335"/>
                    <a:pt x="4772" y="4314"/>
                    <a:pt x="4822" y="4264"/>
                  </a:cubicBezTo>
                  <a:cubicBezTo>
                    <a:pt x="4882" y="4204"/>
                    <a:pt x="4918" y="4121"/>
                    <a:pt x="4918" y="4026"/>
                  </a:cubicBezTo>
                  <a:lnTo>
                    <a:pt x="5549" y="3978"/>
                  </a:lnTo>
                  <a:cubicBezTo>
                    <a:pt x="5668" y="3966"/>
                    <a:pt x="5787" y="3907"/>
                    <a:pt x="5870" y="3812"/>
                  </a:cubicBezTo>
                  <a:cubicBezTo>
                    <a:pt x="5941" y="3728"/>
                    <a:pt x="5965" y="3597"/>
                    <a:pt x="5941" y="3478"/>
                  </a:cubicBezTo>
                  <a:lnTo>
                    <a:pt x="5930" y="3383"/>
                  </a:lnTo>
                  <a:cubicBezTo>
                    <a:pt x="5896" y="3247"/>
                    <a:pt x="5776" y="3144"/>
                    <a:pt x="5632" y="3144"/>
                  </a:cubicBezTo>
                  <a:cubicBezTo>
                    <a:pt x="5624" y="3144"/>
                    <a:pt x="5616" y="3144"/>
                    <a:pt x="5608" y="3145"/>
                  </a:cubicBezTo>
                  <a:lnTo>
                    <a:pt x="5275" y="3181"/>
                  </a:lnTo>
                  <a:lnTo>
                    <a:pt x="5227" y="3121"/>
                  </a:lnTo>
                  <a:lnTo>
                    <a:pt x="5668" y="2669"/>
                  </a:lnTo>
                  <a:cubicBezTo>
                    <a:pt x="5727" y="2609"/>
                    <a:pt x="5727" y="2502"/>
                    <a:pt x="5668" y="2442"/>
                  </a:cubicBezTo>
                  <a:cubicBezTo>
                    <a:pt x="5638" y="2413"/>
                    <a:pt x="5599" y="2398"/>
                    <a:pt x="5560" y="2398"/>
                  </a:cubicBezTo>
                  <a:cubicBezTo>
                    <a:pt x="5522" y="2398"/>
                    <a:pt x="5483" y="2413"/>
                    <a:pt x="5453" y="2442"/>
                  </a:cubicBezTo>
                  <a:lnTo>
                    <a:pt x="4918" y="2978"/>
                  </a:lnTo>
                  <a:lnTo>
                    <a:pt x="4739" y="3061"/>
                  </a:lnTo>
                  <a:lnTo>
                    <a:pt x="4227" y="2669"/>
                  </a:lnTo>
                  <a:cubicBezTo>
                    <a:pt x="4193" y="2652"/>
                    <a:pt x="4166" y="2635"/>
                    <a:pt x="4131" y="2635"/>
                  </a:cubicBezTo>
                  <a:cubicBezTo>
                    <a:pt x="4117" y="2635"/>
                    <a:pt x="4102" y="2638"/>
                    <a:pt x="4084" y="2645"/>
                  </a:cubicBezTo>
                  <a:lnTo>
                    <a:pt x="3382" y="2859"/>
                  </a:lnTo>
                  <a:cubicBezTo>
                    <a:pt x="3370" y="2859"/>
                    <a:pt x="3334" y="2883"/>
                    <a:pt x="3322" y="2895"/>
                  </a:cubicBezTo>
                  <a:lnTo>
                    <a:pt x="3370" y="2680"/>
                  </a:lnTo>
                  <a:lnTo>
                    <a:pt x="3917" y="2288"/>
                  </a:lnTo>
                  <a:lnTo>
                    <a:pt x="4501" y="2192"/>
                  </a:lnTo>
                  <a:cubicBezTo>
                    <a:pt x="4572" y="2180"/>
                    <a:pt x="4620" y="2133"/>
                    <a:pt x="4632" y="2061"/>
                  </a:cubicBezTo>
                  <a:lnTo>
                    <a:pt x="4691" y="1597"/>
                  </a:lnTo>
                  <a:cubicBezTo>
                    <a:pt x="4691" y="1549"/>
                    <a:pt x="4691" y="1514"/>
                    <a:pt x="4656" y="1478"/>
                  </a:cubicBezTo>
                  <a:lnTo>
                    <a:pt x="4417" y="1180"/>
                  </a:lnTo>
                  <a:cubicBezTo>
                    <a:pt x="4394" y="1133"/>
                    <a:pt x="4346" y="1121"/>
                    <a:pt x="4287" y="1121"/>
                  </a:cubicBezTo>
                  <a:cubicBezTo>
                    <a:pt x="4239" y="1121"/>
                    <a:pt x="4179" y="1156"/>
                    <a:pt x="4156" y="1192"/>
                  </a:cubicBezTo>
                  <a:lnTo>
                    <a:pt x="3977" y="1454"/>
                  </a:lnTo>
                  <a:lnTo>
                    <a:pt x="3786" y="1430"/>
                  </a:lnTo>
                  <a:lnTo>
                    <a:pt x="4096" y="835"/>
                  </a:lnTo>
                  <a:lnTo>
                    <a:pt x="4417" y="835"/>
                  </a:lnTo>
                  <a:lnTo>
                    <a:pt x="4656" y="1287"/>
                  </a:lnTo>
                  <a:cubicBezTo>
                    <a:pt x="4691" y="1347"/>
                    <a:pt x="4751" y="1371"/>
                    <a:pt x="4810" y="1371"/>
                  </a:cubicBezTo>
                  <a:cubicBezTo>
                    <a:pt x="4870" y="1371"/>
                    <a:pt x="4929" y="1335"/>
                    <a:pt x="4941" y="1276"/>
                  </a:cubicBezTo>
                  <a:lnTo>
                    <a:pt x="5168" y="740"/>
                  </a:lnTo>
                  <a:cubicBezTo>
                    <a:pt x="5215" y="645"/>
                    <a:pt x="5191" y="525"/>
                    <a:pt x="5132" y="454"/>
                  </a:cubicBezTo>
                  <a:lnTo>
                    <a:pt x="5132" y="454"/>
                  </a:lnTo>
                  <a:cubicBezTo>
                    <a:pt x="5668" y="597"/>
                    <a:pt x="6168" y="859"/>
                    <a:pt x="6596" y="1216"/>
                  </a:cubicBezTo>
                  <a:cubicBezTo>
                    <a:pt x="6625" y="1240"/>
                    <a:pt x="6658" y="1250"/>
                    <a:pt x="6691" y="1250"/>
                  </a:cubicBezTo>
                  <a:cubicBezTo>
                    <a:pt x="6739" y="1250"/>
                    <a:pt x="6787" y="1228"/>
                    <a:pt x="6823" y="1192"/>
                  </a:cubicBezTo>
                  <a:cubicBezTo>
                    <a:pt x="6882" y="1121"/>
                    <a:pt x="6858" y="1037"/>
                    <a:pt x="6799" y="978"/>
                  </a:cubicBezTo>
                  <a:cubicBezTo>
                    <a:pt x="6038" y="344"/>
                    <a:pt x="5077" y="0"/>
                    <a:pt x="40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31" name="Google Shape;2431;p19"/>
          <p:cNvGrpSpPr/>
          <p:nvPr/>
        </p:nvGrpSpPr>
        <p:grpSpPr>
          <a:xfrm>
            <a:off x="6346338" y="3212176"/>
            <a:ext cx="336512" cy="335048"/>
            <a:chOff x="3996113" y="4291176"/>
            <a:chExt cx="336512" cy="335048"/>
          </a:xfrm>
        </p:grpSpPr>
        <p:sp>
          <p:nvSpPr>
            <p:cNvPr id="2432" name="Google Shape;2432;p19"/>
            <p:cNvSpPr/>
            <p:nvPr/>
          </p:nvSpPr>
          <p:spPr>
            <a:xfrm>
              <a:off x="4082143" y="4323386"/>
              <a:ext cx="111810" cy="219833"/>
            </a:xfrm>
            <a:custGeom>
              <a:avLst/>
              <a:gdLst/>
              <a:ahLst/>
              <a:cxnLst/>
              <a:rect l="l" t="t" r="r" b="b"/>
              <a:pathLst>
                <a:path w="3513" h="6907" extrusionOk="0">
                  <a:moveTo>
                    <a:pt x="1751" y="322"/>
                  </a:moveTo>
                  <a:cubicBezTo>
                    <a:pt x="1846" y="322"/>
                    <a:pt x="1929" y="394"/>
                    <a:pt x="1929" y="501"/>
                  </a:cubicBezTo>
                  <a:lnTo>
                    <a:pt x="1929" y="942"/>
                  </a:lnTo>
                  <a:cubicBezTo>
                    <a:pt x="1929" y="1037"/>
                    <a:pt x="2001" y="1096"/>
                    <a:pt x="2084" y="1096"/>
                  </a:cubicBezTo>
                  <a:cubicBezTo>
                    <a:pt x="2691" y="1108"/>
                    <a:pt x="3179" y="1596"/>
                    <a:pt x="3179" y="2204"/>
                  </a:cubicBezTo>
                  <a:lnTo>
                    <a:pt x="3179" y="2525"/>
                  </a:lnTo>
                  <a:cubicBezTo>
                    <a:pt x="3179" y="2608"/>
                    <a:pt x="3108" y="2704"/>
                    <a:pt x="3001" y="2704"/>
                  </a:cubicBezTo>
                  <a:cubicBezTo>
                    <a:pt x="2917" y="2704"/>
                    <a:pt x="2822" y="2620"/>
                    <a:pt x="2822" y="2525"/>
                  </a:cubicBezTo>
                  <a:lnTo>
                    <a:pt x="2822" y="2204"/>
                  </a:lnTo>
                  <a:cubicBezTo>
                    <a:pt x="2834" y="1787"/>
                    <a:pt x="2501" y="1454"/>
                    <a:pt x="2060" y="1454"/>
                  </a:cubicBezTo>
                  <a:lnTo>
                    <a:pt x="1608" y="1454"/>
                  </a:lnTo>
                  <a:cubicBezTo>
                    <a:pt x="1096" y="1454"/>
                    <a:pt x="679" y="1870"/>
                    <a:pt x="679" y="2370"/>
                  </a:cubicBezTo>
                  <a:cubicBezTo>
                    <a:pt x="679" y="2882"/>
                    <a:pt x="1096" y="3299"/>
                    <a:pt x="1608" y="3299"/>
                  </a:cubicBezTo>
                  <a:lnTo>
                    <a:pt x="1917" y="3299"/>
                  </a:lnTo>
                  <a:cubicBezTo>
                    <a:pt x="2620" y="3299"/>
                    <a:pt x="3191" y="3859"/>
                    <a:pt x="3191" y="4573"/>
                  </a:cubicBezTo>
                  <a:cubicBezTo>
                    <a:pt x="3191" y="5216"/>
                    <a:pt x="2715" y="5764"/>
                    <a:pt x="2084" y="5835"/>
                  </a:cubicBezTo>
                  <a:cubicBezTo>
                    <a:pt x="2001" y="5859"/>
                    <a:pt x="1941" y="5918"/>
                    <a:pt x="1941" y="5990"/>
                  </a:cubicBezTo>
                  <a:lnTo>
                    <a:pt x="1941" y="6454"/>
                  </a:lnTo>
                  <a:cubicBezTo>
                    <a:pt x="1941" y="6538"/>
                    <a:pt x="1870" y="6633"/>
                    <a:pt x="1762" y="6633"/>
                  </a:cubicBezTo>
                  <a:cubicBezTo>
                    <a:pt x="1667" y="6633"/>
                    <a:pt x="1584" y="6549"/>
                    <a:pt x="1584" y="6454"/>
                  </a:cubicBezTo>
                  <a:lnTo>
                    <a:pt x="1584" y="6002"/>
                  </a:lnTo>
                  <a:cubicBezTo>
                    <a:pt x="1584" y="5918"/>
                    <a:pt x="1512" y="5859"/>
                    <a:pt x="1441" y="5859"/>
                  </a:cubicBezTo>
                  <a:cubicBezTo>
                    <a:pt x="834" y="5835"/>
                    <a:pt x="334" y="5347"/>
                    <a:pt x="334" y="4740"/>
                  </a:cubicBezTo>
                  <a:cubicBezTo>
                    <a:pt x="334" y="4644"/>
                    <a:pt x="417" y="4561"/>
                    <a:pt x="512" y="4561"/>
                  </a:cubicBezTo>
                  <a:cubicBezTo>
                    <a:pt x="608" y="4561"/>
                    <a:pt x="691" y="4633"/>
                    <a:pt x="691" y="4740"/>
                  </a:cubicBezTo>
                  <a:cubicBezTo>
                    <a:pt x="691" y="5156"/>
                    <a:pt x="1036" y="5502"/>
                    <a:pt x="1453" y="5502"/>
                  </a:cubicBezTo>
                  <a:lnTo>
                    <a:pt x="1929" y="5502"/>
                  </a:lnTo>
                  <a:cubicBezTo>
                    <a:pt x="2441" y="5502"/>
                    <a:pt x="2858" y="5085"/>
                    <a:pt x="2858" y="4573"/>
                  </a:cubicBezTo>
                  <a:cubicBezTo>
                    <a:pt x="2858" y="4073"/>
                    <a:pt x="2441" y="3656"/>
                    <a:pt x="1929" y="3656"/>
                  </a:cubicBezTo>
                  <a:lnTo>
                    <a:pt x="1608" y="3656"/>
                  </a:lnTo>
                  <a:cubicBezTo>
                    <a:pt x="905" y="3656"/>
                    <a:pt x="322" y="3085"/>
                    <a:pt x="322" y="2370"/>
                  </a:cubicBezTo>
                  <a:cubicBezTo>
                    <a:pt x="322" y="1727"/>
                    <a:pt x="798" y="1180"/>
                    <a:pt x="1441" y="1108"/>
                  </a:cubicBezTo>
                  <a:cubicBezTo>
                    <a:pt x="1512" y="1096"/>
                    <a:pt x="1572" y="1037"/>
                    <a:pt x="1572" y="953"/>
                  </a:cubicBezTo>
                  <a:lnTo>
                    <a:pt x="1572" y="501"/>
                  </a:lnTo>
                  <a:cubicBezTo>
                    <a:pt x="1572" y="406"/>
                    <a:pt x="1643" y="322"/>
                    <a:pt x="1751" y="322"/>
                  </a:cubicBezTo>
                  <a:close/>
                  <a:moveTo>
                    <a:pt x="1762" y="1"/>
                  </a:moveTo>
                  <a:cubicBezTo>
                    <a:pt x="1500" y="1"/>
                    <a:pt x="1274" y="227"/>
                    <a:pt x="1274" y="501"/>
                  </a:cubicBezTo>
                  <a:lnTo>
                    <a:pt x="1274" y="823"/>
                  </a:lnTo>
                  <a:cubicBezTo>
                    <a:pt x="548" y="977"/>
                    <a:pt x="24" y="1608"/>
                    <a:pt x="24" y="2370"/>
                  </a:cubicBezTo>
                  <a:cubicBezTo>
                    <a:pt x="24" y="3251"/>
                    <a:pt x="738" y="3954"/>
                    <a:pt x="1608" y="3954"/>
                  </a:cubicBezTo>
                  <a:lnTo>
                    <a:pt x="1917" y="3954"/>
                  </a:lnTo>
                  <a:cubicBezTo>
                    <a:pt x="2262" y="3954"/>
                    <a:pt x="2524" y="4216"/>
                    <a:pt x="2524" y="4561"/>
                  </a:cubicBezTo>
                  <a:cubicBezTo>
                    <a:pt x="2524" y="4906"/>
                    <a:pt x="2262" y="5168"/>
                    <a:pt x="1917" y="5168"/>
                  </a:cubicBezTo>
                  <a:lnTo>
                    <a:pt x="1441" y="5168"/>
                  </a:lnTo>
                  <a:cubicBezTo>
                    <a:pt x="1191" y="5168"/>
                    <a:pt x="977" y="4966"/>
                    <a:pt x="977" y="4704"/>
                  </a:cubicBezTo>
                  <a:cubicBezTo>
                    <a:pt x="977" y="4442"/>
                    <a:pt x="750" y="4216"/>
                    <a:pt x="488" y="4216"/>
                  </a:cubicBezTo>
                  <a:cubicBezTo>
                    <a:pt x="215" y="4216"/>
                    <a:pt x="0" y="4442"/>
                    <a:pt x="0" y="4704"/>
                  </a:cubicBezTo>
                  <a:cubicBezTo>
                    <a:pt x="0" y="5442"/>
                    <a:pt x="548" y="6037"/>
                    <a:pt x="1250" y="6121"/>
                  </a:cubicBezTo>
                  <a:lnTo>
                    <a:pt x="1250" y="6418"/>
                  </a:lnTo>
                  <a:cubicBezTo>
                    <a:pt x="1250" y="6692"/>
                    <a:pt x="1465" y="6907"/>
                    <a:pt x="1739" y="6907"/>
                  </a:cubicBezTo>
                  <a:cubicBezTo>
                    <a:pt x="2001" y="6907"/>
                    <a:pt x="2227" y="6692"/>
                    <a:pt x="2227" y="6418"/>
                  </a:cubicBezTo>
                  <a:lnTo>
                    <a:pt x="2227" y="6121"/>
                  </a:lnTo>
                  <a:cubicBezTo>
                    <a:pt x="2953" y="5978"/>
                    <a:pt x="3477" y="5335"/>
                    <a:pt x="3477" y="4573"/>
                  </a:cubicBezTo>
                  <a:cubicBezTo>
                    <a:pt x="3477" y="3692"/>
                    <a:pt x="2763" y="3001"/>
                    <a:pt x="1905" y="3001"/>
                  </a:cubicBezTo>
                  <a:lnTo>
                    <a:pt x="1608" y="3001"/>
                  </a:lnTo>
                  <a:cubicBezTo>
                    <a:pt x="1262" y="3001"/>
                    <a:pt x="989" y="2728"/>
                    <a:pt x="989" y="2382"/>
                  </a:cubicBezTo>
                  <a:cubicBezTo>
                    <a:pt x="989" y="2037"/>
                    <a:pt x="1262" y="1775"/>
                    <a:pt x="1608" y="1775"/>
                  </a:cubicBezTo>
                  <a:lnTo>
                    <a:pt x="2084" y="1775"/>
                  </a:lnTo>
                  <a:cubicBezTo>
                    <a:pt x="2334" y="1775"/>
                    <a:pt x="2536" y="1989"/>
                    <a:pt x="2536" y="2239"/>
                  </a:cubicBezTo>
                  <a:lnTo>
                    <a:pt x="2536" y="2549"/>
                  </a:lnTo>
                  <a:cubicBezTo>
                    <a:pt x="2524" y="2799"/>
                    <a:pt x="2751" y="3013"/>
                    <a:pt x="3013" y="3013"/>
                  </a:cubicBezTo>
                  <a:cubicBezTo>
                    <a:pt x="3286" y="3013"/>
                    <a:pt x="3513" y="2787"/>
                    <a:pt x="3513" y="2525"/>
                  </a:cubicBezTo>
                  <a:lnTo>
                    <a:pt x="3513" y="2204"/>
                  </a:lnTo>
                  <a:cubicBezTo>
                    <a:pt x="3513" y="1477"/>
                    <a:pt x="2953" y="882"/>
                    <a:pt x="2262" y="799"/>
                  </a:cubicBezTo>
                  <a:lnTo>
                    <a:pt x="2262" y="501"/>
                  </a:lnTo>
                  <a:cubicBezTo>
                    <a:pt x="2262" y="227"/>
                    <a:pt x="2036" y="1"/>
                    <a:pt x="17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19"/>
            <p:cNvSpPr/>
            <p:nvPr/>
          </p:nvSpPr>
          <p:spPr>
            <a:xfrm>
              <a:off x="4226894" y="4523485"/>
              <a:ext cx="52324" cy="51942"/>
            </a:xfrm>
            <a:custGeom>
              <a:avLst/>
              <a:gdLst/>
              <a:ahLst/>
              <a:cxnLst/>
              <a:rect l="l" t="t" r="r" b="b"/>
              <a:pathLst>
                <a:path w="1644" h="1632" extrusionOk="0">
                  <a:moveTo>
                    <a:pt x="822" y="310"/>
                  </a:moveTo>
                  <a:cubicBezTo>
                    <a:pt x="1108" y="310"/>
                    <a:pt x="1322" y="536"/>
                    <a:pt x="1322" y="822"/>
                  </a:cubicBezTo>
                  <a:cubicBezTo>
                    <a:pt x="1322" y="1096"/>
                    <a:pt x="1108" y="1322"/>
                    <a:pt x="822" y="1322"/>
                  </a:cubicBezTo>
                  <a:cubicBezTo>
                    <a:pt x="536" y="1322"/>
                    <a:pt x="310" y="1096"/>
                    <a:pt x="310" y="822"/>
                  </a:cubicBezTo>
                  <a:cubicBezTo>
                    <a:pt x="310" y="536"/>
                    <a:pt x="536" y="310"/>
                    <a:pt x="822" y="310"/>
                  </a:cubicBezTo>
                  <a:close/>
                  <a:moveTo>
                    <a:pt x="822" y="0"/>
                  </a:moveTo>
                  <a:cubicBezTo>
                    <a:pt x="370" y="0"/>
                    <a:pt x="0" y="370"/>
                    <a:pt x="0" y="822"/>
                  </a:cubicBezTo>
                  <a:cubicBezTo>
                    <a:pt x="0" y="1263"/>
                    <a:pt x="370" y="1632"/>
                    <a:pt x="822" y="1632"/>
                  </a:cubicBezTo>
                  <a:cubicBezTo>
                    <a:pt x="1263" y="1632"/>
                    <a:pt x="1644" y="1263"/>
                    <a:pt x="1644" y="822"/>
                  </a:cubicBezTo>
                  <a:cubicBezTo>
                    <a:pt x="1644" y="370"/>
                    <a:pt x="1263" y="0"/>
                    <a:pt x="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Google Shape;2434;p19"/>
            <p:cNvSpPr/>
            <p:nvPr/>
          </p:nvSpPr>
          <p:spPr>
            <a:xfrm>
              <a:off x="3996113" y="4291176"/>
              <a:ext cx="336512" cy="335048"/>
            </a:xfrm>
            <a:custGeom>
              <a:avLst/>
              <a:gdLst/>
              <a:ahLst/>
              <a:cxnLst/>
              <a:rect l="l" t="t" r="r" b="b"/>
              <a:pathLst>
                <a:path w="10573" h="10527" extrusionOk="0">
                  <a:moveTo>
                    <a:pt x="8216" y="5930"/>
                  </a:moveTo>
                  <a:lnTo>
                    <a:pt x="8335" y="6537"/>
                  </a:lnTo>
                  <a:cubicBezTo>
                    <a:pt x="8359" y="6597"/>
                    <a:pt x="8394" y="6645"/>
                    <a:pt x="8442" y="6657"/>
                  </a:cubicBezTo>
                  <a:cubicBezTo>
                    <a:pt x="8502" y="6668"/>
                    <a:pt x="8549" y="6692"/>
                    <a:pt x="8609" y="6716"/>
                  </a:cubicBezTo>
                  <a:cubicBezTo>
                    <a:pt x="8631" y="6729"/>
                    <a:pt x="8653" y="6734"/>
                    <a:pt x="8674" y="6734"/>
                  </a:cubicBezTo>
                  <a:cubicBezTo>
                    <a:pt x="8710" y="6734"/>
                    <a:pt x="8745" y="6719"/>
                    <a:pt x="8775" y="6704"/>
                  </a:cubicBezTo>
                  <a:lnTo>
                    <a:pt x="9252" y="6311"/>
                  </a:lnTo>
                  <a:lnTo>
                    <a:pt x="9561" y="6585"/>
                  </a:lnTo>
                  <a:lnTo>
                    <a:pt x="9264" y="7121"/>
                  </a:lnTo>
                  <a:cubicBezTo>
                    <a:pt x="9228" y="7157"/>
                    <a:pt x="9228" y="7216"/>
                    <a:pt x="9264" y="7276"/>
                  </a:cubicBezTo>
                  <a:cubicBezTo>
                    <a:pt x="9287" y="7323"/>
                    <a:pt x="9323" y="7371"/>
                    <a:pt x="9347" y="7430"/>
                  </a:cubicBezTo>
                  <a:cubicBezTo>
                    <a:pt x="9383" y="7478"/>
                    <a:pt x="9430" y="7514"/>
                    <a:pt x="9490" y="7514"/>
                  </a:cubicBezTo>
                  <a:lnTo>
                    <a:pt x="10109" y="7538"/>
                  </a:lnTo>
                  <a:lnTo>
                    <a:pt x="10180" y="7942"/>
                  </a:lnTo>
                  <a:lnTo>
                    <a:pt x="9645" y="8157"/>
                  </a:lnTo>
                  <a:cubicBezTo>
                    <a:pt x="9585" y="8181"/>
                    <a:pt x="9561" y="8240"/>
                    <a:pt x="9549" y="8276"/>
                  </a:cubicBezTo>
                  <a:cubicBezTo>
                    <a:pt x="9549" y="8335"/>
                    <a:pt x="9526" y="8383"/>
                    <a:pt x="9514" y="8442"/>
                  </a:cubicBezTo>
                  <a:cubicBezTo>
                    <a:pt x="9502" y="8502"/>
                    <a:pt x="9514" y="8562"/>
                    <a:pt x="9561" y="8597"/>
                  </a:cubicBezTo>
                  <a:lnTo>
                    <a:pt x="10014" y="8990"/>
                  </a:lnTo>
                  <a:lnTo>
                    <a:pt x="9811" y="9347"/>
                  </a:lnTo>
                  <a:lnTo>
                    <a:pt x="9228" y="9157"/>
                  </a:lnTo>
                  <a:cubicBezTo>
                    <a:pt x="9213" y="9154"/>
                    <a:pt x="9198" y="9152"/>
                    <a:pt x="9184" y="9152"/>
                  </a:cubicBezTo>
                  <a:cubicBezTo>
                    <a:pt x="9141" y="9152"/>
                    <a:pt x="9103" y="9166"/>
                    <a:pt x="9085" y="9193"/>
                  </a:cubicBezTo>
                  <a:cubicBezTo>
                    <a:pt x="9037" y="9228"/>
                    <a:pt x="8990" y="9264"/>
                    <a:pt x="8954" y="9288"/>
                  </a:cubicBezTo>
                  <a:cubicBezTo>
                    <a:pt x="8906" y="9324"/>
                    <a:pt x="8871" y="9383"/>
                    <a:pt x="8895" y="9443"/>
                  </a:cubicBezTo>
                  <a:lnTo>
                    <a:pt x="8978" y="10050"/>
                  </a:lnTo>
                  <a:lnTo>
                    <a:pt x="8597" y="10181"/>
                  </a:lnTo>
                  <a:lnTo>
                    <a:pt x="8264" y="9669"/>
                  </a:lnTo>
                  <a:cubicBezTo>
                    <a:pt x="8228" y="9621"/>
                    <a:pt x="8192" y="9585"/>
                    <a:pt x="8133" y="9585"/>
                  </a:cubicBezTo>
                  <a:lnTo>
                    <a:pt x="7954" y="9585"/>
                  </a:lnTo>
                  <a:cubicBezTo>
                    <a:pt x="7894" y="9585"/>
                    <a:pt x="7847" y="9621"/>
                    <a:pt x="7811" y="9669"/>
                  </a:cubicBezTo>
                  <a:lnTo>
                    <a:pt x="7490" y="10181"/>
                  </a:lnTo>
                  <a:lnTo>
                    <a:pt x="7097" y="10050"/>
                  </a:lnTo>
                  <a:lnTo>
                    <a:pt x="7192" y="9443"/>
                  </a:lnTo>
                  <a:cubicBezTo>
                    <a:pt x="7204" y="9383"/>
                    <a:pt x="7180" y="9324"/>
                    <a:pt x="7132" y="9288"/>
                  </a:cubicBezTo>
                  <a:cubicBezTo>
                    <a:pt x="7085" y="9264"/>
                    <a:pt x="7037" y="9216"/>
                    <a:pt x="7001" y="9193"/>
                  </a:cubicBezTo>
                  <a:cubicBezTo>
                    <a:pt x="6970" y="9161"/>
                    <a:pt x="6933" y="9145"/>
                    <a:pt x="6897" y="9145"/>
                  </a:cubicBezTo>
                  <a:cubicBezTo>
                    <a:pt x="6880" y="9145"/>
                    <a:pt x="6863" y="9149"/>
                    <a:pt x="6847" y="9157"/>
                  </a:cubicBezTo>
                  <a:lnTo>
                    <a:pt x="6275" y="9347"/>
                  </a:lnTo>
                  <a:lnTo>
                    <a:pt x="6061" y="8990"/>
                  </a:lnTo>
                  <a:lnTo>
                    <a:pt x="6525" y="8597"/>
                  </a:lnTo>
                  <a:cubicBezTo>
                    <a:pt x="6573" y="8550"/>
                    <a:pt x="6585" y="8502"/>
                    <a:pt x="6573" y="8442"/>
                  </a:cubicBezTo>
                  <a:cubicBezTo>
                    <a:pt x="6549" y="8383"/>
                    <a:pt x="6537" y="8335"/>
                    <a:pt x="6537" y="8276"/>
                  </a:cubicBezTo>
                  <a:cubicBezTo>
                    <a:pt x="6537" y="8216"/>
                    <a:pt x="6489" y="8169"/>
                    <a:pt x="6430" y="8157"/>
                  </a:cubicBezTo>
                  <a:lnTo>
                    <a:pt x="5847" y="7942"/>
                  </a:lnTo>
                  <a:lnTo>
                    <a:pt x="5930" y="7538"/>
                  </a:lnTo>
                  <a:lnTo>
                    <a:pt x="6549" y="7514"/>
                  </a:lnTo>
                  <a:cubicBezTo>
                    <a:pt x="6609" y="7514"/>
                    <a:pt x="6656" y="7490"/>
                    <a:pt x="6680" y="7430"/>
                  </a:cubicBezTo>
                  <a:cubicBezTo>
                    <a:pt x="6716" y="7383"/>
                    <a:pt x="6740" y="7323"/>
                    <a:pt x="6775" y="7276"/>
                  </a:cubicBezTo>
                  <a:cubicBezTo>
                    <a:pt x="6811" y="7240"/>
                    <a:pt x="6811" y="7180"/>
                    <a:pt x="6775" y="7121"/>
                  </a:cubicBezTo>
                  <a:lnTo>
                    <a:pt x="6478" y="6585"/>
                  </a:lnTo>
                  <a:lnTo>
                    <a:pt x="6787" y="6311"/>
                  </a:lnTo>
                  <a:lnTo>
                    <a:pt x="7263" y="6704"/>
                  </a:lnTo>
                  <a:cubicBezTo>
                    <a:pt x="7293" y="6719"/>
                    <a:pt x="7327" y="6729"/>
                    <a:pt x="7363" y="6729"/>
                  </a:cubicBezTo>
                  <a:cubicBezTo>
                    <a:pt x="7385" y="6729"/>
                    <a:pt x="7407" y="6725"/>
                    <a:pt x="7430" y="6716"/>
                  </a:cubicBezTo>
                  <a:cubicBezTo>
                    <a:pt x="7478" y="6704"/>
                    <a:pt x="7537" y="6668"/>
                    <a:pt x="7597" y="6657"/>
                  </a:cubicBezTo>
                  <a:cubicBezTo>
                    <a:pt x="7656" y="6645"/>
                    <a:pt x="7680" y="6597"/>
                    <a:pt x="7704" y="6537"/>
                  </a:cubicBezTo>
                  <a:lnTo>
                    <a:pt x="7823" y="5930"/>
                  </a:lnTo>
                  <a:close/>
                  <a:moveTo>
                    <a:pt x="4454" y="1"/>
                  </a:moveTo>
                  <a:cubicBezTo>
                    <a:pt x="3739" y="1"/>
                    <a:pt x="3025" y="180"/>
                    <a:pt x="2382" y="513"/>
                  </a:cubicBezTo>
                  <a:cubicBezTo>
                    <a:pt x="2310" y="561"/>
                    <a:pt x="2287" y="644"/>
                    <a:pt x="2322" y="715"/>
                  </a:cubicBezTo>
                  <a:cubicBezTo>
                    <a:pt x="2354" y="770"/>
                    <a:pt x="2405" y="799"/>
                    <a:pt x="2458" y="799"/>
                  </a:cubicBezTo>
                  <a:cubicBezTo>
                    <a:pt x="2485" y="799"/>
                    <a:pt x="2512" y="791"/>
                    <a:pt x="2537" y="775"/>
                  </a:cubicBezTo>
                  <a:cubicBezTo>
                    <a:pt x="3132" y="465"/>
                    <a:pt x="3787" y="299"/>
                    <a:pt x="4454" y="299"/>
                  </a:cubicBezTo>
                  <a:cubicBezTo>
                    <a:pt x="6728" y="299"/>
                    <a:pt x="8597" y="2168"/>
                    <a:pt x="8597" y="4442"/>
                  </a:cubicBezTo>
                  <a:cubicBezTo>
                    <a:pt x="8597" y="4847"/>
                    <a:pt x="8537" y="5228"/>
                    <a:pt x="8430" y="5621"/>
                  </a:cubicBezTo>
                  <a:lnTo>
                    <a:pt x="7740" y="5621"/>
                  </a:lnTo>
                  <a:cubicBezTo>
                    <a:pt x="7668" y="5621"/>
                    <a:pt x="7609" y="5656"/>
                    <a:pt x="7597" y="5728"/>
                  </a:cubicBezTo>
                  <a:lnTo>
                    <a:pt x="7466" y="6371"/>
                  </a:lnTo>
                  <a:lnTo>
                    <a:pt x="7442" y="6371"/>
                  </a:lnTo>
                  <a:lnTo>
                    <a:pt x="6942" y="5966"/>
                  </a:lnTo>
                  <a:cubicBezTo>
                    <a:pt x="6912" y="5948"/>
                    <a:pt x="6879" y="5939"/>
                    <a:pt x="6847" y="5939"/>
                  </a:cubicBezTo>
                  <a:cubicBezTo>
                    <a:pt x="6814" y="5939"/>
                    <a:pt x="6781" y="5948"/>
                    <a:pt x="6751" y="5966"/>
                  </a:cubicBezTo>
                  <a:lnTo>
                    <a:pt x="6239" y="6407"/>
                  </a:lnTo>
                  <a:cubicBezTo>
                    <a:pt x="6180" y="6442"/>
                    <a:pt x="6168" y="6537"/>
                    <a:pt x="6216" y="6597"/>
                  </a:cubicBezTo>
                  <a:lnTo>
                    <a:pt x="6525" y="7180"/>
                  </a:lnTo>
                  <a:cubicBezTo>
                    <a:pt x="6525" y="7180"/>
                    <a:pt x="6525" y="7192"/>
                    <a:pt x="6513" y="7192"/>
                  </a:cubicBezTo>
                  <a:lnTo>
                    <a:pt x="5858" y="7204"/>
                  </a:lnTo>
                  <a:cubicBezTo>
                    <a:pt x="5775" y="7204"/>
                    <a:pt x="5716" y="7264"/>
                    <a:pt x="5704" y="7335"/>
                  </a:cubicBezTo>
                  <a:lnTo>
                    <a:pt x="5585" y="7990"/>
                  </a:lnTo>
                  <a:cubicBezTo>
                    <a:pt x="5573" y="8073"/>
                    <a:pt x="5620" y="8145"/>
                    <a:pt x="5680" y="8157"/>
                  </a:cubicBezTo>
                  <a:lnTo>
                    <a:pt x="6013" y="8288"/>
                  </a:lnTo>
                  <a:cubicBezTo>
                    <a:pt x="5525" y="8502"/>
                    <a:pt x="5001" y="8585"/>
                    <a:pt x="4454" y="8585"/>
                  </a:cubicBezTo>
                  <a:cubicBezTo>
                    <a:pt x="2179" y="8585"/>
                    <a:pt x="322" y="6728"/>
                    <a:pt x="322" y="4454"/>
                  </a:cubicBezTo>
                  <a:cubicBezTo>
                    <a:pt x="322" y="3168"/>
                    <a:pt x="894" y="2001"/>
                    <a:pt x="1894" y="1203"/>
                  </a:cubicBezTo>
                  <a:cubicBezTo>
                    <a:pt x="1965" y="1144"/>
                    <a:pt x="1965" y="1061"/>
                    <a:pt x="1929" y="989"/>
                  </a:cubicBezTo>
                  <a:cubicBezTo>
                    <a:pt x="1895" y="942"/>
                    <a:pt x="1850" y="921"/>
                    <a:pt x="1804" y="921"/>
                  </a:cubicBezTo>
                  <a:cubicBezTo>
                    <a:pt x="1769" y="921"/>
                    <a:pt x="1734" y="933"/>
                    <a:pt x="1703" y="953"/>
                  </a:cubicBezTo>
                  <a:cubicBezTo>
                    <a:pt x="632" y="1799"/>
                    <a:pt x="1" y="3085"/>
                    <a:pt x="1" y="4454"/>
                  </a:cubicBezTo>
                  <a:cubicBezTo>
                    <a:pt x="1" y="5645"/>
                    <a:pt x="465" y="6764"/>
                    <a:pt x="1298" y="7597"/>
                  </a:cubicBezTo>
                  <a:cubicBezTo>
                    <a:pt x="2132" y="8431"/>
                    <a:pt x="3251" y="8883"/>
                    <a:pt x="4442" y="8883"/>
                  </a:cubicBezTo>
                  <a:cubicBezTo>
                    <a:pt x="5001" y="8883"/>
                    <a:pt x="5537" y="8788"/>
                    <a:pt x="6049" y="8585"/>
                  </a:cubicBezTo>
                  <a:lnTo>
                    <a:pt x="6049" y="8585"/>
                  </a:lnTo>
                  <a:lnTo>
                    <a:pt x="5775" y="8823"/>
                  </a:lnTo>
                  <a:cubicBezTo>
                    <a:pt x="5716" y="8871"/>
                    <a:pt x="5704" y="8966"/>
                    <a:pt x="5751" y="9026"/>
                  </a:cubicBezTo>
                  <a:lnTo>
                    <a:pt x="6073" y="9585"/>
                  </a:lnTo>
                  <a:cubicBezTo>
                    <a:pt x="6101" y="9632"/>
                    <a:pt x="6158" y="9664"/>
                    <a:pt x="6211" y="9664"/>
                  </a:cubicBezTo>
                  <a:cubicBezTo>
                    <a:pt x="6225" y="9664"/>
                    <a:pt x="6239" y="9662"/>
                    <a:pt x="6251" y="9657"/>
                  </a:cubicBezTo>
                  <a:lnTo>
                    <a:pt x="6882" y="9455"/>
                  </a:lnTo>
                  <a:cubicBezTo>
                    <a:pt x="6882" y="9455"/>
                    <a:pt x="6894" y="9455"/>
                    <a:pt x="6894" y="9466"/>
                  </a:cubicBezTo>
                  <a:lnTo>
                    <a:pt x="6787" y="10121"/>
                  </a:lnTo>
                  <a:cubicBezTo>
                    <a:pt x="6775" y="10193"/>
                    <a:pt x="6823" y="10276"/>
                    <a:pt x="6894" y="10288"/>
                  </a:cubicBezTo>
                  <a:lnTo>
                    <a:pt x="7525" y="10514"/>
                  </a:lnTo>
                  <a:cubicBezTo>
                    <a:pt x="7537" y="10514"/>
                    <a:pt x="7549" y="10526"/>
                    <a:pt x="7585" y="10526"/>
                  </a:cubicBezTo>
                  <a:cubicBezTo>
                    <a:pt x="7644" y="10526"/>
                    <a:pt x="7680" y="10490"/>
                    <a:pt x="7716" y="10455"/>
                  </a:cubicBezTo>
                  <a:lnTo>
                    <a:pt x="8061" y="9883"/>
                  </a:lnTo>
                  <a:lnTo>
                    <a:pt x="8073" y="9883"/>
                  </a:lnTo>
                  <a:lnTo>
                    <a:pt x="8418" y="10455"/>
                  </a:lnTo>
                  <a:cubicBezTo>
                    <a:pt x="8445" y="10499"/>
                    <a:pt x="8497" y="10523"/>
                    <a:pt x="8547" y="10523"/>
                  </a:cubicBezTo>
                  <a:cubicBezTo>
                    <a:pt x="8565" y="10523"/>
                    <a:pt x="8582" y="10520"/>
                    <a:pt x="8597" y="10514"/>
                  </a:cubicBezTo>
                  <a:lnTo>
                    <a:pt x="9216" y="10288"/>
                  </a:lnTo>
                  <a:cubicBezTo>
                    <a:pt x="9287" y="10252"/>
                    <a:pt x="9323" y="10193"/>
                    <a:pt x="9323" y="10121"/>
                  </a:cubicBezTo>
                  <a:lnTo>
                    <a:pt x="9216" y="9466"/>
                  </a:lnTo>
                  <a:cubicBezTo>
                    <a:pt x="9216" y="9466"/>
                    <a:pt x="9228" y="9466"/>
                    <a:pt x="9228" y="9455"/>
                  </a:cubicBezTo>
                  <a:lnTo>
                    <a:pt x="9859" y="9657"/>
                  </a:lnTo>
                  <a:cubicBezTo>
                    <a:pt x="9878" y="9666"/>
                    <a:pt x="9897" y="9671"/>
                    <a:pt x="9916" y="9671"/>
                  </a:cubicBezTo>
                  <a:cubicBezTo>
                    <a:pt x="9966" y="9671"/>
                    <a:pt x="10011" y="9638"/>
                    <a:pt x="10038" y="9585"/>
                  </a:cubicBezTo>
                  <a:lnTo>
                    <a:pt x="10359" y="9026"/>
                  </a:lnTo>
                  <a:cubicBezTo>
                    <a:pt x="10395" y="8966"/>
                    <a:pt x="10395" y="8871"/>
                    <a:pt x="10335" y="8823"/>
                  </a:cubicBezTo>
                  <a:lnTo>
                    <a:pt x="9847" y="8395"/>
                  </a:lnTo>
                  <a:lnTo>
                    <a:pt x="9847" y="8383"/>
                  </a:lnTo>
                  <a:lnTo>
                    <a:pt x="10454" y="8145"/>
                  </a:lnTo>
                  <a:cubicBezTo>
                    <a:pt x="10460" y="8146"/>
                    <a:pt x="10465" y="8146"/>
                    <a:pt x="10470" y="8146"/>
                  </a:cubicBezTo>
                  <a:cubicBezTo>
                    <a:pt x="10532" y="8146"/>
                    <a:pt x="10572" y="8080"/>
                    <a:pt x="10561" y="8014"/>
                  </a:cubicBezTo>
                  <a:lnTo>
                    <a:pt x="10442" y="7359"/>
                  </a:lnTo>
                  <a:cubicBezTo>
                    <a:pt x="10419" y="7288"/>
                    <a:pt x="10359" y="7240"/>
                    <a:pt x="10288" y="7228"/>
                  </a:cubicBezTo>
                  <a:lnTo>
                    <a:pt x="9633" y="7204"/>
                  </a:lnTo>
                  <a:cubicBezTo>
                    <a:pt x="9633" y="7204"/>
                    <a:pt x="9633" y="7192"/>
                    <a:pt x="9621" y="7192"/>
                  </a:cubicBezTo>
                  <a:lnTo>
                    <a:pt x="9930" y="6609"/>
                  </a:lnTo>
                  <a:cubicBezTo>
                    <a:pt x="9966" y="6549"/>
                    <a:pt x="9942" y="6466"/>
                    <a:pt x="9907" y="6418"/>
                  </a:cubicBezTo>
                  <a:lnTo>
                    <a:pt x="9395" y="5990"/>
                  </a:lnTo>
                  <a:cubicBezTo>
                    <a:pt x="9365" y="5966"/>
                    <a:pt x="9332" y="5954"/>
                    <a:pt x="9299" y="5954"/>
                  </a:cubicBezTo>
                  <a:cubicBezTo>
                    <a:pt x="9267" y="5954"/>
                    <a:pt x="9234" y="5966"/>
                    <a:pt x="9204" y="5990"/>
                  </a:cubicBezTo>
                  <a:lnTo>
                    <a:pt x="8692" y="6395"/>
                  </a:lnTo>
                  <a:lnTo>
                    <a:pt x="8680" y="6395"/>
                  </a:lnTo>
                  <a:lnTo>
                    <a:pt x="8609" y="6049"/>
                  </a:lnTo>
                  <a:lnTo>
                    <a:pt x="8609" y="6037"/>
                  </a:lnTo>
                  <a:cubicBezTo>
                    <a:pt x="8799" y="5525"/>
                    <a:pt x="8895" y="5002"/>
                    <a:pt x="8895" y="4454"/>
                  </a:cubicBezTo>
                  <a:cubicBezTo>
                    <a:pt x="8895" y="3263"/>
                    <a:pt x="8430" y="2144"/>
                    <a:pt x="7597" y="1311"/>
                  </a:cubicBezTo>
                  <a:cubicBezTo>
                    <a:pt x="6763" y="477"/>
                    <a:pt x="5644" y="1"/>
                    <a:pt x="4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Google Shape;2439;p20"/>
          <p:cNvSpPr txBox="1">
            <a:spLocks noGrp="1"/>
          </p:cNvSpPr>
          <p:nvPr>
            <p:ph type="title"/>
          </p:nvPr>
        </p:nvSpPr>
        <p:spPr>
          <a:xfrm>
            <a:off x="1750325" y="1478650"/>
            <a:ext cx="5848500" cy="1612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dirty="0"/>
              <a:t>70 M€</a:t>
            </a:r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1">
          <a:extLst>
            <a:ext uri="{FF2B5EF4-FFF2-40B4-BE49-F238E27FC236}">
              <a16:creationId xmlns:a16="http://schemas.microsoft.com/office/drawing/2014/main" id="{E11EBC61-7968-C676-2FB0-4A28C83DD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Google Shape;2362;p16">
            <a:extLst>
              <a:ext uri="{FF2B5EF4-FFF2-40B4-BE49-F238E27FC236}">
                <a16:creationId xmlns:a16="http://schemas.microsoft.com/office/drawing/2014/main" id="{B442F202-09EE-DEC1-CA4B-A7BC391F73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b="1" dirty="0"/>
              <a:t>Objectif CA</a:t>
            </a:r>
            <a:endParaRPr b="1" dirty="0"/>
          </a:p>
        </p:txBody>
      </p:sp>
      <p:sp>
        <p:nvSpPr>
          <p:cNvPr id="2363" name="Google Shape;2363;p16">
            <a:extLst>
              <a:ext uri="{FF2B5EF4-FFF2-40B4-BE49-F238E27FC236}">
                <a16:creationId xmlns:a16="http://schemas.microsoft.com/office/drawing/2014/main" id="{4197706E-3CE7-4FBA-4022-6E572C587C64}"/>
              </a:ext>
            </a:extLst>
          </p:cNvPr>
          <p:cNvSpPr txBox="1"/>
          <p:nvPr/>
        </p:nvSpPr>
        <p:spPr>
          <a:xfrm>
            <a:off x="2394487" y="1595947"/>
            <a:ext cx="6278267" cy="2425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fr-FR" b="1" dirty="0">
                <a:solidFill>
                  <a:schemeClr val="bg1"/>
                </a:solidFill>
              </a:rPr>
              <a:t>Hypothèses de base :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bg1"/>
                </a:solidFill>
              </a:rPr>
              <a:t>Prix de vente :</a:t>
            </a:r>
            <a:r>
              <a:rPr lang="fr-FR" dirty="0">
                <a:solidFill>
                  <a:schemeClr val="bg1"/>
                </a:solidFill>
              </a:rPr>
              <a:t> 70 €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bg1"/>
                </a:solidFill>
              </a:rPr>
              <a:t>Marché cible :</a:t>
            </a:r>
            <a:r>
              <a:rPr lang="fr-FR" dirty="0">
                <a:solidFill>
                  <a:schemeClr val="bg1"/>
                </a:solidFill>
              </a:rPr>
              <a:t> Joueurs adultes (25-45 ans)</a:t>
            </a:r>
            <a:endParaRPr lang="fr-FR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bg1"/>
                </a:solidFill>
              </a:rPr>
              <a:t>Plateformes principales :</a:t>
            </a:r>
            <a:r>
              <a:rPr lang="fr-FR" dirty="0">
                <a:solidFill>
                  <a:schemeClr val="bg1"/>
                </a:solidFill>
              </a:rPr>
              <a:t> PC, PS5, Xbox </a:t>
            </a:r>
            <a:r>
              <a:rPr lang="fr-FR" dirty="0" err="1">
                <a:solidFill>
                  <a:schemeClr val="bg1"/>
                </a:solidFill>
              </a:rPr>
              <a:t>Series</a:t>
            </a:r>
            <a:r>
              <a:rPr lang="fr-FR" dirty="0">
                <a:solidFill>
                  <a:schemeClr val="bg1"/>
                </a:solidFill>
              </a:rPr>
              <a:t> X/S</a:t>
            </a:r>
            <a:endParaRPr lang="fr-FR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bg1"/>
                </a:solidFill>
              </a:rPr>
              <a:t>Modèle économique :</a:t>
            </a:r>
            <a:r>
              <a:rPr lang="fr-FR" dirty="0">
                <a:solidFill>
                  <a:schemeClr val="bg1"/>
                </a:solidFill>
              </a:rPr>
              <a:t> Premium (achat unique) + live-service (contenus additionnels réguliers)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fr-FR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9810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1">
          <a:extLst>
            <a:ext uri="{FF2B5EF4-FFF2-40B4-BE49-F238E27FC236}">
              <a16:creationId xmlns:a16="http://schemas.microsoft.com/office/drawing/2014/main" id="{4816F60E-E747-F6C4-A32C-76D65A55D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Google Shape;2362;p16">
            <a:extLst>
              <a:ext uri="{FF2B5EF4-FFF2-40B4-BE49-F238E27FC236}">
                <a16:creationId xmlns:a16="http://schemas.microsoft.com/office/drawing/2014/main" id="{36474396-1FBF-C529-8537-BF2F53CAB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fr-FR" dirty="0"/>
              <a:t>Estimation de ventes</a:t>
            </a:r>
            <a:endParaRPr b="1" dirty="0"/>
          </a:p>
        </p:txBody>
      </p:sp>
      <p:sp>
        <p:nvSpPr>
          <p:cNvPr id="2363" name="Google Shape;2363;p16">
            <a:extLst>
              <a:ext uri="{FF2B5EF4-FFF2-40B4-BE49-F238E27FC236}">
                <a16:creationId xmlns:a16="http://schemas.microsoft.com/office/drawing/2014/main" id="{815A63A2-F3C8-3DC7-3E35-F6DEE94CDB75}"/>
              </a:ext>
            </a:extLst>
          </p:cNvPr>
          <p:cNvSpPr txBox="1"/>
          <p:nvPr/>
        </p:nvSpPr>
        <p:spPr>
          <a:xfrm>
            <a:off x="2409985" y="1359186"/>
            <a:ext cx="6278267" cy="2425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Scénario prudent :</a:t>
            </a: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Ventes initiales estimées : </a:t>
            </a:r>
            <a:r>
              <a:rPr lang="fr-FR" b="1" dirty="0">
                <a:solidFill>
                  <a:schemeClr val="bg1"/>
                </a:solidFill>
              </a:rPr>
              <a:t>500 000 unités</a:t>
            </a: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CA initial : 500 000 x 70 € = </a:t>
            </a:r>
            <a:r>
              <a:rPr lang="fr-FR" b="1" dirty="0">
                <a:solidFill>
                  <a:schemeClr val="bg1"/>
                </a:solidFill>
              </a:rPr>
              <a:t>35 millions €</a:t>
            </a:r>
            <a:endParaRPr lang="fr-FR" dirty="0">
              <a:solidFill>
                <a:schemeClr val="bg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None/>
            </a:pPr>
            <a:r>
              <a:rPr lang="fr-FR" b="1" dirty="0">
                <a:solidFill>
                  <a:schemeClr val="bg1"/>
                </a:solidFill>
              </a:rPr>
              <a:t>Scénario intermédiaire (réaliste, conseillé) :</a:t>
            </a: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Ventes initiales estimées : </a:t>
            </a:r>
            <a:r>
              <a:rPr lang="fr-FR" b="1" dirty="0">
                <a:solidFill>
                  <a:schemeClr val="bg1"/>
                </a:solidFill>
              </a:rPr>
              <a:t>1 000 000 unités</a:t>
            </a: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CA initial : 1 000 000 x 70 € = </a:t>
            </a:r>
            <a:r>
              <a:rPr lang="fr-FR" b="1" dirty="0">
                <a:solidFill>
                  <a:schemeClr val="bg1"/>
                </a:solidFill>
              </a:rPr>
              <a:t>70 millions €</a:t>
            </a:r>
            <a:endParaRPr lang="fr-FR" dirty="0">
              <a:solidFill>
                <a:schemeClr val="bg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None/>
            </a:pPr>
            <a:r>
              <a:rPr lang="fr-FR" b="1" dirty="0">
                <a:solidFill>
                  <a:schemeClr val="bg1"/>
                </a:solidFill>
              </a:rPr>
              <a:t>Scénario ambitieux :</a:t>
            </a: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Ventes initiales estimées : </a:t>
            </a:r>
            <a:r>
              <a:rPr lang="fr-FR" b="1" dirty="0">
                <a:solidFill>
                  <a:schemeClr val="bg1"/>
                </a:solidFill>
              </a:rPr>
              <a:t>2 000 000 unités</a:t>
            </a: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CA initial : 2 000 000 x 70 € = </a:t>
            </a:r>
            <a:r>
              <a:rPr lang="fr-FR" b="1" dirty="0">
                <a:solidFill>
                  <a:schemeClr val="bg1"/>
                </a:solidFill>
              </a:rPr>
              <a:t>140 millions €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Flèche : courbe vers le haut 2">
            <a:hlinkClick r:id="rId3" action="ppaction://hlinksldjump"/>
            <a:extLst>
              <a:ext uri="{FF2B5EF4-FFF2-40B4-BE49-F238E27FC236}">
                <a16:creationId xmlns:a16="http://schemas.microsoft.com/office/drawing/2014/main" id="{291B96DC-8852-4C63-28CA-84A903A2853A}"/>
              </a:ext>
            </a:extLst>
          </p:cNvPr>
          <p:cNvSpPr/>
          <p:nvPr/>
        </p:nvSpPr>
        <p:spPr>
          <a:xfrm>
            <a:off x="8559952" y="4722695"/>
            <a:ext cx="405517" cy="286247"/>
          </a:xfrm>
          <a:prstGeom prst="curvedUp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4866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5" name="Google Shape;2445;p2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fr-FR" dirty="0"/>
              <a:t>Boussole stratégique du projet</a:t>
            </a:r>
            <a:endParaRPr b="1" dirty="0"/>
          </a:p>
        </p:txBody>
      </p:sp>
      <p:graphicFrame>
        <p:nvGraphicFramePr>
          <p:cNvPr id="2446" name="Google Shape;2446;p21"/>
          <p:cNvGraphicFramePr/>
          <p:nvPr>
            <p:extLst>
              <p:ext uri="{D42A27DB-BD31-4B8C-83A1-F6EECF244321}">
                <p14:modId xmlns:p14="http://schemas.microsoft.com/office/powerpoint/2010/main" val="3800561593"/>
              </p:ext>
            </p:extLst>
          </p:nvPr>
        </p:nvGraphicFramePr>
        <p:xfrm>
          <a:off x="767925" y="1328138"/>
          <a:ext cx="7608075" cy="3307515"/>
        </p:xfrm>
        <a:graphic>
          <a:graphicData uri="http://schemas.openxmlformats.org/drawingml/2006/table">
            <a:tbl>
              <a:tblPr>
                <a:noFill/>
                <a:tableStyleId>{40272DF2-5866-4BD9-90D9-472611E76D45}</a:tableStyleId>
              </a:tblPr>
              <a:tblGrid>
                <a:gridCol w="2536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6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6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Perspectives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 dirty="0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Objectifs stratégiques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 dirty="0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Objectifs stratégiques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2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Financière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fr-FR" sz="1200" u="none" strike="noStrike" cap="none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Atteindre 70 millions € de CA dès la première année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fr-FR" sz="1200" u="none" strike="noStrike" cap="none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Assurer une rentabilité via un modèle hybride premium et live-service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2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Client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fr-FR" sz="1200" u="none" strike="noStrike" cap="none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Construire une communauté engagée grâce au cross-plateforme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fr-FR" sz="1200" u="none" strike="noStrike" cap="none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Maximiser la satisfaction client via du contenu additionnel régulier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2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Processus internes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fr-FR" sz="1200" u="none" strike="noStrike" cap="none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Optimiser le développement grâce à l'utilisation éthique de l'IA générative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fr-FR" sz="1200" u="none" strike="noStrike" cap="none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Garantir une qualité constante par une bêta fermée avec retours communautaires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2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b="0" i="0" u="none" strike="noStrike" cap="none" dirty="0">
                          <a:solidFill>
                            <a:schemeClr val="lt1"/>
                          </a:solidFill>
                          <a:latin typeface="Dosis"/>
                          <a:sym typeface="Arial"/>
                        </a:rPr>
                        <a:t>Apprentissage &amp; Croissance</a:t>
                      </a:r>
                    </a:p>
                  </a:txBody>
                  <a:tcPr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fr-FR" sz="1200" u="none" strike="noStrike" cap="none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Développer les compétences internes en transmédia et cross-plateforme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fr-FR" sz="1200" u="none" strike="noStrike" cap="none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Encourager l'innovation continue via une veille technologique et créative régulière</a:t>
                      </a:r>
                      <a:endParaRPr sz="1200" u="none" strike="noStrike" cap="none"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p4"/>
          <p:cNvSpPr txBox="1">
            <a:spLocks noGrp="1"/>
          </p:cNvSpPr>
          <p:nvPr>
            <p:ph type="title"/>
          </p:nvPr>
        </p:nvSpPr>
        <p:spPr>
          <a:xfrm>
            <a:off x="5449425" y="1593575"/>
            <a:ext cx="2998800" cy="14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Le contexte</a:t>
            </a:r>
            <a:endParaRPr/>
          </a:p>
        </p:txBody>
      </p:sp>
      <p:sp>
        <p:nvSpPr>
          <p:cNvPr id="2260" name="Google Shape;2260;p4"/>
          <p:cNvSpPr txBox="1">
            <a:spLocks noGrp="1"/>
          </p:cNvSpPr>
          <p:nvPr>
            <p:ph type="title" idx="2"/>
          </p:nvPr>
        </p:nvSpPr>
        <p:spPr>
          <a:xfrm>
            <a:off x="3377825" y="1593575"/>
            <a:ext cx="2015700" cy="1402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10000"/>
              <a:t>01</a:t>
            </a:r>
            <a:endParaRPr sz="10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p2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fr-FR" dirty="0"/>
              <a:t>Impact des risques</a:t>
            </a:r>
            <a:endParaRPr b="1" dirty="0"/>
          </a:p>
        </p:txBody>
      </p:sp>
      <p:sp>
        <p:nvSpPr>
          <p:cNvPr id="2452" name="Google Shape;2452;p22"/>
          <p:cNvSpPr txBox="1"/>
          <p:nvPr/>
        </p:nvSpPr>
        <p:spPr>
          <a:xfrm>
            <a:off x="941825" y="1255113"/>
            <a:ext cx="2332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rgbClr val="FFFFF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Financiers et économiques</a:t>
            </a:r>
          </a:p>
        </p:txBody>
      </p:sp>
      <p:sp>
        <p:nvSpPr>
          <p:cNvPr id="2453" name="Google Shape;2453;p22"/>
          <p:cNvSpPr txBox="1"/>
          <p:nvPr/>
        </p:nvSpPr>
        <p:spPr>
          <a:xfrm>
            <a:off x="941825" y="1583676"/>
            <a:ext cx="2332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Coûts élevés | économie volatile | ROI incertain</a:t>
            </a:r>
            <a:endParaRPr lang="en-US" sz="1400" b="0" i="0" u="none" strike="noStrike" cap="none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54" name="Google Shape;2454;p22"/>
          <p:cNvSpPr txBox="1"/>
          <p:nvPr/>
        </p:nvSpPr>
        <p:spPr>
          <a:xfrm>
            <a:off x="203690" y="2429181"/>
            <a:ext cx="3070936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rgbClr val="FFFFF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Marché et de Concurrence</a:t>
            </a:r>
            <a:r>
              <a:rPr lang="en" sz="1800" b="0" i="0" u="none" strike="noStrike" cap="none" dirty="0">
                <a:solidFill>
                  <a:srgbClr val="FFFFF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 </a:t>
            </a:r>
            <a:endParaRPr sz="1800" b="0" i="0" u="none" strike="noStrike" cap="none" dirty="0">
              <a:solidFill>
                <a:srgbClr val="FFFFFF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455" name="Google Shape;2455;p22"/>
          <p:cNvSpPr txBox="1"/>
          <p:nvPr/>
        </p:nvSpPr>
        <p:spPr>
          <a:xfrm>
            <a:off x="941825" y="2749995"/>
            <a:ext cx="2332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Saturation du </a:t>
            </a:r>
            <a:r>
              <a:rPr lang="fr-FR" sz="1400" b="0" i="0" u="none" strike="noStrike" cap="none" noProof="0" dirty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marché |</a:t>
            </a:r>
            <a:endParaRPr lang="en-US" sz="1400" b="0" i="0" u="none" strike="noStrike" cap="none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concurrence des jeux indés</a:t>
            </a:r>
            <a:endParaRPr lang="en-US" sz="1400" b="0" i="0" u="none" strike="noStrike" cap="none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56" name="Google Shape;2456;p22"/>
          <p:cNvSpPr txBox="1"/>
          <p:nvPr/>
        </p:nvSpPr>
        <p:spPr>
          <a:xfrm>
            <a:off x="941829" y="3577413"/>
            <a:ext cx="2332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rgbClr val="FFFFF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Technologiques et Réglementaires</a:t>
            </a:r>
            <a:r>
              <a:rPr lang="en" sz="1800" b="0" i="0" u="none" strike="noStrike" cap="none" dirty="0">
                <a:solidFill>
                  <a:srgbClr val="FFFFF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 </a:t>
            </a:r>
            <a:endParaRPr sz="1800" b="0" i="0" u="none" strike="noStrike" cap="none" dirty="0">
              <a:solidFill>
                <a:srgbClr val="FFFFFF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457" name="Google Shape;2457;p22"/>
          <p:cNvSpPr txBox="1"/>
          <p:nvPr/>
        </p:nvSpPr>
        <p:spPr>
          <a:xfrm>
            <a:off x="941829" y="3952470"/>
            <a:ext cx="2332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Utilisation de l’IA | </a:t>
            </a:r>
            <a:r>
              <a:rPr lang="en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réglementations strictes</a:t>
            </a:r>
            <a:endParaRPr sz="1400" b="0" i="0" u="none" strike="noStrike" cap="none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59" name="Google Shape;2459;p22"/>
          <p:cNvSpPr txBox="1">
            <a:spLocks noGrp="1"/>
          </p:cNvSpPr>
          <p:nvPr>
            <p:ph type="title" idx="4294967295"/>
          </p:nvPr>
        </p:nvSpPr>
        <p:spPr>
          <a:xfrm>
            <a:off x="3372773" y="1477425"/>
            <a:ext cx="1038000" cy="484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b="1" dirty="0"/>
              <a:t>50%</a:t>
            </a:r>
            <a:endParaRPr b="1" dirty="0"/>
          </a:p>
        </p:txBody>
      </p:sp>
      <p:sp>
        <p:nvSpPr>
          <p:cNvPr id="2460" name="Google Shape;2460;p22"/>
          <p:cNvSpPr txBox="1">
            <a:spLocks noGrp="1"/>
          </p:cNvSpPr>
          <p:nvPr>
            <p:ph type="title" idx="4294967295"/>
          </p:nvPr>
        </p:nvSpPr>
        <p:spPr>
          <a:xfrm>
            <a:off x="3357601" y="3799748"/>
            <a:ext cx="1038000" cy="484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b="1" dirty="0">
                <a:solidFill>
                  <a:schemeClr val="dk1"/>
                </a:solidFill>
              </a:rPr>
              <a:t>15%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2461" name="Google Shape;2461;p22"/>
          <p:cNvSpPr txBox="1">
            <a:spLocks noGrp="1"/>
          </p:cNvSpPr>
          <p:nvPr>
            <p:ph type="title" idx="4294967295"/>
          </p:nvPr>
        </p:nvSpPr>
        <p:spPr>
          <a:xfrm>
            <a:off x="3357601" y="2651518"/>
            <a:ext cx="1038000" cy="484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b="1" dirty="0"/>
              <a:t>35%</a:t>
            </a:r>
            <a:endParaRPr b="1" dirty="0"/>
          </a:p>
        </p:txBody>
      </p:sp>
      <p:grpSp>
        <p:nvGrpSpPr>
          <p:cNvPr id="2462" name="Google Shape;2462;p22"/>
          <p:cNvGrpSpPr/>
          <p:nvPr/>
        </p:nvGrpSpPr>
        <p:grpSpPr>
          <a:xfrm>
            <a:off x="5637046" y="992950"/>
            <a:ext cx="1162705" cy="962710"/>
            <a:chOff x="2210400" y="2558550"/>
            <a:chExt cx="971025" cy="804000"/>
          </a:xfrm>
        </p:grpSpPr>
        <p:sp>
          <p:nvSpPr>
            <p:cNvPr id="2463" name="Google Shape;2463;p22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p22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5" name="Google Shape;2465;p22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6" name="Google Shape;2466;p22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7" name="Google Shape;2467;p22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p22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p22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p22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2D3553-AE7E-6FF1-94EF-09ABAA053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755" y="1112200"/>
            <a:ext cx="4568556" cy="282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èche : courbe vers le haut 2">
            <a:hlinkClick r:id="rId4" action="ppaction://hlinksldjump"/>
            <a:extLst>
              <a:ext uri="{FF2B5EF4-FFF2-40B4-BE49-F238E27FC236}">
                <a16:creationId xmlns:a16="http://schemas.microsoft.com/office/drawing/2014/main" id="{768A38DB-648C-FD79-008A-FCCB8558D987}"/>
              </a:ext>
            </a:extLst>
          </p:cNvPr>
          <p:cNvSpPr/>
          <p:nvPr/>
        </p:nvSpPr>
        <p:spPr>
          <a:xfrm>
            <a:off x="8559952" y="4722695"/>
            <a:ext cx="405517" cy="286247"/>
          </a:xfrm>
          <a:prstGeom prst="curvedUp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23"/>
          <p:cNvSpPr/>
          <p:nvPr/>
        </p:nvSpPr>
        <p:spPr>
          <a:xfrm>
            <a:off x="1719625" y="1885275"/>
            <a:ext cx="744600" cy="527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7" name="Google Shape;2477;p23"/>
          <p:cNvSpPr/>
          <p:nvPr/>
        </p:nvSpPr>
        <p:spPr>
          <a:xfrm>
            <a:off x="4291275" y="1885275"/>
            <a:ext cx="744600" cy="527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9" name="Google Shape;2479;p23"/>
          <p:cNvSpPr txBox="1">
            <a:spLocks noGrp="1"/>
          </p:cNvSpPr>
          <p:nvPr>
            <p:ph type="title"/>
          </p:nvPr>
        </p:nvSpPr>
        <p:spPr>
          <a:xfrm>
            <a:off x="923725" y="2409163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latin typeface="Space Grotesk Medium"/>
                <a:ea typeface="Space Grotesk Medium"/>
                <a:cs typeface="Space Grotesk Medium"/>
                <a:sym typeface="Space Grotesk Medium"/>
              </a:rPr>
              <a:t>Benchmark </a:t>
            </a:r>
            <a:endParaRPr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480" name="Google Shape;2480;p23"/>
          <p:cNvSpPr txBox="1">
            <a:spLocks noGrp="1"/>
          </p:cNvSpPr>
          <p:nvPr>
            <p:ph type="subTitle" idx="1"/>
          </p:nvPr>
        </p:nvSpPr>
        <p:spPr>
          <a:xfrm>
            <a:off x="923725" y="2866774"/>
            <a:ext cx="2336400" cy="8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dirty="0"/>
              <a:t>Étude des succès AAA récents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dirty="0"/>
              <a:t>Identification des modèles économiques efficaces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dirty="0"/>
              <a:t>Évaluation des stratégies transmédias performantes</a:t>
            </a:r>
            <a:endParaRPr dirty="0"/>
          </a:p>
        </p:txBody>
      </p:sp>
      <p:sp>
        <p:nvSpPr>
          <p:cNvPr id="2481" name="Google Shape;2481;p23"/>
          <p:cNvSpPr txBox="1">
            <a:spLocks noGrp="1"/>
          </p:cNvSpPr>
          <p:nvPr>
            <p:ph type="title" idx="2"/>
          </p:nvPr>
        </p:nvSpPr>
        <p:spPr>
          <a:xfrm>
            <a:off x="3495375" y="2409213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fr-FR" dirty="0"/>
              <a:t>Analyse des écarts</a:t>
            </a:r>
            <a:endParaRPr dirty="0"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482" name="Google Shape;2482;p23"/>
          <p:cNvSpPr txBox="1">
            <a:spLocks noGrp="1"/>
          </p:cNvSpPr>
          <p:nvPr>
            <p:ph type="subTitle" idx="3"/>
          </p:nvPr>
        </p:nvSpPr>
        <p:spPr>
          <a:xfrm>
            <a:off x="3495375" y="2866836"/>
            <a:ext cx="2336400" cy="8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dirty="0"/>
              <a:t>Faible présence actuelle sur le marché transmédia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dirty="0"/>
              <a:t>Potentiel inexploité en monétisation hybride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dirty="0"/>
              <a:t>Nécessité d'améliorer l'intégration technologique</a:t>
            </a:r>
            <a:endParaRPr dirty="0"/>
          </a:p>
        </p:txBody>
      </p:sp>
      <p:sp>
        <p:nvSpPr>
          <p:cNvPr id="2483" name="Google Shape;2483;p23"/>
          <p:cNvSpPr txBox="1">
            <a:spLocks noGrp="1"/>
          </p:cNvSpPr>
          <p:nvPr>
            <p:ph type="title" idx="4"/>
          </p:nvPr>
        </p:nvSpPr>
        <p:spPr>
          <a:xfrm>
            <a:off x="6067025" y="2424163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dirty="0">
                <a:latin typeface="Space Grotesk Medium"/>
                <a:ea typeface="Space Grotesk Medium"/>
                <a:cs typeface="Space Grotesk Medium"/>
                <a:sym typeface="Space Grotesk Medium"/>
              </a:rPr>
              <a:t>Roadmap</a:t>
            </a:r>
            <a:endParaRPr dirty="0"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484" name="Google Shape;2484;p23"/>
          <p:cNvSpPr txBox="1">
            <a:spLocks noGrp="1"/>
          </p:cNvSpPr>
          <p:nvPr>
            <p:ph type="subTitle" idx="5"/>
          </p:nvPr>
        </p:nvSpPr>
        <p:spPr>
          <a:xfrm>
            <a:off x="6067025" y="2882054"/>
            <a:ext cx="2336400" cy="8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dirty="0"/>
              <a:t>Court terme : Finalisation conceptuelle et lancement du développement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dirty="0"/>
              <a:t>Moyen terme : Campagne de promotion, lancement du jeu, déploiement post-lancement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dirty="0"/>
              <a:t>Long terme : Extension transmédia et maintien actif de la communauté</a:t>
            </a:r>
            <a:endParaRPr dirty="0"/>
          </a:p>
        </p:txBody>
      </p:sp>
      <p:sp>
        <p:nvSpPr>
          <p:cNvPr id="2485" name="Google Shape;2485;p23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fr-FR" dirty="0"/>
              <a:t>Stratégies d’entreprise</a:t>
            </a:r>
            <a:endParaRPr b="1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4419401C-4AF0-5291-A854-BAAF3179A5D6}"/>
              </a:ext>
            </a:extLst>
          </p:cNvPr>
          <p:cNvGrpSpPr/>
          <p:nvPr/>
        </p:nvGrpSpPr>
        <p:grpSpPr>
          <a:xfrm>
            <a:off x="6862925" y="1885275"/>
            <a:ext cx="744600" cy="527700"/>
            <a:chOff x="6862925" y="1885275"/>
            <a:chExt cx="744600" cy="527700"/>
          </a:xfrm>
        </p:grpSpPr>
        <p:sp>
          <p:nvSpPr>
            <p:cNvPr id="2478" name="Google Shape;2478;p23"/>
            <p:cNvSpPr/>
            <p:nvPr/>
          </p:nvSpPr>
          <p:spPr>
            <a:xfrm>
              <a:off x="6862925" y="1885275"/>
              <a:ext cx="744600" cy="5277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86" name="Google Shape;2486;p23"/>
            <p:cNvGrpSpPr/>
            <p:nvPr/>
          </p:nvGrpSpPr>
          <p:grpSpPr>
            <a:xfrm>
              <a:off x="7053850" y="1967592"/>
              <a:ext cx="362743" cy="363026"/>
              <a:chOff x="4206763" y="2450951"/>
              <a:chExt cx="322151" cy="322374"/>
            </a:xfrm>
          </p:grpSpPr>
          <p:sp>
            <p:nvSpPr>
              <p:cNvPr id="2487" name="Google Shape;2487;p23"/>
              <p:cNvSpPr/>
              <p:nvPr/>
            </p:nvSpPr>
            <p:spPr>
              <a:xfrm>
                <a:off x="4206763" y="2571650"/>
                <a:ext cx="322151" cy="201675"/>
              </a:xfrm>
              <a:custGeom>
                <a:avLst/>
                <a:gdLst/>
                <a:ahLst/>
                <a:cxnLst/>
                <a:rect l="l" t="t" r="r" b="b"/>
                <a:pathLst>
                  <a:path w="10121" h="6336" extrusionOk="0">
                    <a:moveTo>
                      <a:pt x="2691" y="2847"/>
                    </a:moveTo>
                    <a:lnTo>
                      <a:pt x="2691" y="6037"/>
                    </a:lnTo>
                    <a:lnTo>
                      <a:pt x="1393" y="6037"/>
                    </a:lnTo>
                    <a:lnTo>
                      <a:pt x="1393" y="2847"/>
                    </a:lnTo>
                    <a:close/>
                    <a:moveTo>
                      <a:pt x="5703" y="2049"/>
                    </a:moveTo>
                    <a:lnTo>
                      <a:pt x="5703" y="6037"/>
                    </a:lnTo>
                    <a:lnTo>
                      <a:pt x="4406" y="6037"/>
                    </a:lnTo>
                    <a:lnTo>
                      <a:pt x="4406" y="2049"/>
                    </a:lnTo>
                    <a:close/>
                    <a:moveTo>
                      <a:pt x="8704" y="299"/>
                    </a:moveTo>
                    <a:lnTo>
                      <a:pt x="8704" y="6037"/>
                    </a:lnTo>
                    <a:lnTo>
                      <a:pt x="7406" y="6037"/>
                    </a:lnTo>
                    <a:lnTo>
                      <a:pt x="7406" y="299"/>
                    </a:lnTo>
                    <a:close/>
                    <a:moveTo>
                      <a:pt x="7275" y="1"/>
                    </a:moveTo>
                    <a:cubicBezTo>
                      <a:pt x="7192" y="1"/>
                      <a:pt x="7132" y="61"/>
                      <a:pt x="7132" y="156"/>
                    </a:cubicBezTo>
                    <a:lnTo>
                      <a:pt x="7132" y="6037"/>
                    </a:lnTo>
                    <a:lnTo>
                      <a:pt x="6001" y="6037"/>
                    </a:lnTo>
                    <a:lnTo>
                      <a:pt x="6001" y="1894"/>
                    </a:lnTo>
                    <a:cubicBezTo>
                      <a:pt x="6001" y="1811"/>
                      <a:pt x="5941" y="1751"/>
                      <a:pt x="5846" y="1751"/>
                    </a:cubicBezTo>
                    <a:lnTo>
                      <a:pt x="4275" y="1751"/>
                    </a:lnTo>
                    <a:cubicBezTo>
                      <a:pt x="4179" y="1751"/>
                      <a:pt x="4120" y="1811"/>
                      <a:pt x="4120" y="1894"/>
                    </a:cubicBezTo>
                    <a:lnTo>
                      <a:pt x="4120" y="6037"/>
                    </a:lnTo>
                    <a:lnTo>
                      <a:pt x="2989" y="6037"/>
                    </a:lnTo>
                    <a:lnTo>
                      <a:pt x="2989" y="2704"/>
                    </a:lnTo>
                    <a:cubicBezTo>
                      <a:pt x="2989" y="2608"/>
                      <a:pt x="2929" y="2549"/>
                      <a:pt x="2846" y="2549"/>
                    </a:cubicBezTo>
                    <a:lnTo>
                      <a:pt x="1262" y="2549"/>
                    </a:lnTo>
                    <a:cubicBezTo>
                      <a:pt x="1167" y="2549"/>
                      <a:pt x="1119" y="2608"/>
                      <a:pt x="1119" y="2704"/>
                    </a:cubicBezTo>
                    <a:lnTo>
                      <a:pt x="1119" y="6037"/>
                    </a:lnTo>
                    <a:lnTo>
                      <a:pt x="143" y="6037"/>
                    </a:lnTo>
                    <a:cubicBezTo>
                      <a:pt x="60" y="6037"/>
                      <a:pt x="0" y="6097"/>
                      <a:pt x="0" y="6180"/>
                    </a:cubicBezTo>
                    <a:cubicBezTo>
                      <a:pt x="0" y="6276"/>
                      <a:pt x="60" y="6335"/>
                      <a:pt x="143" y="6335"/>
                    </a:cubicBezTo>
                    <a:lnTo>
                      <a:pt x="9966" y="6335"/>
                    </a:lnTo>
                    <a:cubicBezTo>
                      <a:pt x="10061" y="6335"/>
                      <a:pt x="10121" y="6276"/>
                      <a:pt x="10121" y="6180"/>
                    </a:cubicBezTo>
                    <a:cubicBezTo>
                      <a:pt x="10121" y="6109"/>
                      <a:pt x="10049" y="6037"/>
                      <a:pt x="9966" y="6037"/>
                    </a:cubicBezTo>
                    <a:lnTo>
                      <a:pt x="9001" y="6037"/>
                    </a:lnTo>
                    <a:lnTo>
                      <a:pt x="9001" y="156"/>
                    </a:lnTo>
                    <a:cubicBezTo>
                      <a:pt x="9001" y="61"/>
                      <a:pt x="8942" y="1"/>
                      <a:pt x="88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8" name="Google Shape;2488;p23"/>
              <p:cNvSpPr/>
              <p:nvPr/>
            </p:nvSpPr>
            <p:spPr>
              <a:xfrm>
                <a:off x="4210933" y="2450951"/>
                <a:ext cx="308878" cy="185537"/>
              </a:xfrm>
              <a:custGeom>
                <a:avLst/>
                <a:gdLst/>
                <a:ahLst/>
                <a:cxnLst/>
                <a:rect l="l" t="t" r="r" b="b"/>
                <a:pathLst>
                  <a:path w="9704" h="5829" extrusionOk="0">
                    <a:moveTo>
                      <a:pt x="9212" y="1"/>
                    </a:moveTo>
                    <a:cubicBezTo>
                      <a:pt x="9189" y="1"/>
                      <a:pt x="9167" y="3"/>
                      <a:pt x="9144" y="7"/>
                    </a:cubicBezTo>
                    <a:lnTo>
                      <a:pt x="7870" y="162"/>
                    </a:lnTo>
                    <a:cubicBezTo>
                      <a:pt x="7620" y="197"/>
                      <a:pt x="7442" y="435"/>
                      <a:pt x="7477" y="685"/>
                    </a:cubicBezTo>
                    <a:cubicBezTo>
                      <a:pt x="7500" y="920"/>
                      <a:pt x="7711" y="1092"/>
                      <a:pt x="7944" y="1092"/>
                    </a:cubicBezTo>
                    <a:cubicBezTo>
                      <a:pt x="7959" y="1092"/>
                      <a:pt x="7974" y="1092"/>
                      <a:pt x="7989" y="1090"/>
                    </a:cubicBezTo>
                    <a:lnTo>
                      <a:pt x="8096" y="1066"/>
                    </a:lnTo>
                    <a:lnTo>
                      <a:pt x="8096" y="1066"/>
                    </a:lnTo>
                    <a:cubicBezTo>
                      <a:pt x="6537" y="2876"/>
                      <a:pt x="4691" y="3805"/>
                      <a:pt x="3382" y="4269"/>
                    </a:cubicBezTo>
                    <a:cubicBezTo>
                      <a:pt x="1739" y="4853"/>
                      <a:pt x="476" y="4912"/>
                      <a:pt x="465" y="4912"/>
                    </a:cubicBezTo>
                    <a:cubicBezTo>
                      <a:pt x="203" y="4924"/>
                      <a:pt x="0" y="5138"/>
                      <a:pt x="12" y="5388"/>
                    </a:cubicBezTo>
                    <a:cubicBezTo>
                      <a:pt x="36" y="5638"/>
                      <a:pt x="226" y="5829"/>
                      <a:pt x="476" y="5829"/>
                    </a:cubicBezTo>
                    <a:lnTo>
                      <a:pt x="488" y="5829"/>
                    </a:lnTo>
                    <a:cubicBezTo>
                      <a:pt x="548" y="5829"/>
                      <a:pt x="1893" y="5793"/>
                      <a:pt x="3667" y="5150"/>
                    </a:cubicBezTo>
                    <a:cubicBezTo>
                      <a:pt x="4656" y="4793"/>
                      <a:pt x="5596" y="4317"/>
                      <a:pt x="6442" y="3745"/>
                    </a:cubicBezTo>
                    <a:cubicBezTo>
                      <a:pt x="6525" y="3710"/>
                      <a:pt x="6537" y="3614"/>
                      <a:pt x="6489" y="3543"/>
                    </a:cubicBezTo>
                    <a:cubicBezTo>
                      <a:pt x="6458" y="3497"/>
                      <a:pt x="6413" y="3471"/>
                      <a:pt x="6365" y="3471"/>
                    </a:cubicBezTo>
                    <a:cubicBezTo>
                      <a:pt x="6339" y="3471"/>
                      <a:pt x="6312" y="3478"/>
                      <a:pt x="6287" y="3495"/>
                    </a:cubicBezTo>
                    <a:cubicBezTo>
                      <a:pt x="5453" y="4067"/>
                      <a:pt x="4537" y="4519"/>
                      <a:pt x="3560" y="4865"/>
                    </a:cubicBezTo>
                    <a:cubicBezTo>
                      <a:pt x="1834" y="5484"/>
                      <a:pt x="536" y="5519"/>
                      <a:pt x="476" y="5531"/>
                    </a:cubicBezTo>
                    <a:cubicBezTo>
                      <a:pt x="393" y="5531"/>
                      <a:pt x="310" y="5460"/>
                      <a:pt x="310" y="5377"/>
                    </a:cubicBezTo>
                    <a:cubicBezTo>
                      <a:pt x="310" y="5281"/>
                      <a:pt x="393" y="5210"/>
                      <a:pt x="476" y="5198"/>
                    </a:cubicBezTo>
                    <a:cubicBezTo>
                      <a:pt x="488" y="5198"/>
                      <a:pt x="1798" y="5150"/>
                      <a:pt x="3489" y="4543"/>
                    </a:cubicBezTo>
                    <a:cubicBezTo>
                      <a:pt x="4894" y="4031"/>
                      <a:pt x="6918" y="3007"/>
                      <a:pt x="8573" y="947"/>
                    </a:cubicBezTo>
                    <a:cubicBezTo>
                      <a:pt x="8664" y="856"/>
                      <a:pt x="8579" y="709"/>
                      <a:pt x="8456" y="709"/>
                    </a:cubicBezTo>
                    <a:cubicBezTo>
                      <a:pt x="8451" y="709"/>
                      <a:pt x="8447" y="709"/>
                      <a:pt x="8442" y="709"/>
                    </a:cubicBezTo>
                    <a:lnTo>
                      <a:pt x="7966" y="769"/>
                    </a:lnTo>
                    <a:cubicBezTo>
                      <a:pt x="7951" y="772"/>
                      <a:pt x="7937" y="774"/>
                      <a:pt x="7924" y="774"/>
                    </a:cubicBezTo>
                    <a:cubicBezTo>
                      <a:pt x="7850" y="774"/>
                      <a:pt x="7797" y="720"/>
                      <a:pt x="7787" y="650"/>
                    </a:cubicBezTo>
                    <a:cubicBezTo>
                      <a:pt x="7751" y="554"/>
                      <a:pt x="7835" y="459"/>
                      <a:pt x="7930" y="447"/>
                    </a:cubicBezTo>
                    <a:lnTo>
                      <a:pt x="9204" y="281"/>
                    </a:lnTo>
                    <a:cubicBezTo>
                      <a:pt x="9210" y="280"/>
                      <a:pt x="9216" y="280"/>
                      <a:pt x="9222" y="280"/>
                    </a:cubicBezTo>
                    <a:cubicBezTo>
                      <a:pt x="9311" y="280"/>
                      <a:pt x="9394" y="358"/>
                      <a:pt x="9394" y="447"/>
                    </a:cubicBezTo>
                    <a:lnTo>
                      <a:pt x="9394" y="1709"/>
                    </a:lnTo>
                    <a:cubicBezTo>
                      <a:pt x="9394" y="1805"/>
                      <a:pt x="9323" y="1876"/>
                      <a:pt x="9228" y="1876"/>
                    </a:cubicBezTo>
                    <a:cubicBezTo>
                      <a:pt x="9132" y="1876"/>
                      <a:pt x="9061" y="1805"/>
                      <a:pt x="9061" y="1709"/>
                    </a:cubicBezTo>
                    <a:lnTo>
                      <a:pt x="9061" y="1328"/>
                    </a:lnTo>
                    <a:cubicBezTo>
                      <a:pt x="9061" y="1269"/>
                      <a:pt x="9025" y="1209"/>
                      <a:pt x="8978" y="1186"/>
                    </a:cubicBezTo>
                    <a:cubicBezTo>
                      <a:pt x="8963" y="1183"/>
                      <a:pt x="8948" y="1181"/>
                      <a:pt x="8932" y="1181"/>
                    </a:cubicBezTo>
                    <a:cubicBezTo>
                      <a:pt x="8882" y="1181"/>
                      <a:pt x="8829" y="1197"/>
                      <a:pt x="8811" y="1233"/>
                    </a:cubicBezTo>
                    <a:cubicBezTo>
                      <a:pt x="8263" y="1924"/>
                      <a:pt x="7620" y="2531"/>
                      <a:pt x="6930" y="3067"/>
                    </a:cubicBezTo>
                    <a:cubicBezTo>
                      <a:pt x="6870" y="3114"/>
                      <a:pt x="6858" y="3210"/>
                      <a:pt x="6906" y="3269"/>
                    </a:cubicBezTo>
                    <a:cubicBezTo>
                      <a:pt x="6936" y="3307"/>
                      <a:pt x="6985" y="3330"/>
                      <a:pt x="7032" y="3330"/>
                    </a:cubicBezTo>
                    <a:cubicBezTo>
                      <a:pt x="7060" y="3330"/>
                      <a:pt x="7086" y="3322"/>
                      <a:pt x="7108" y="3305"/>
                    </a:cubicBezTo>
                    <a:cubicBezTo>
                      <a:pt x="7704" y="2840"/>
                      <a:pt x="8275" y="2305"/>
                      <a:pt x="8775" y="1745"/>
                    </a:cubicBezTo>
                    <a:cubicBezTo>
                      <a:pt x="8799" y="1995"/>
                      <a:pt x="8989" y="2186"/>
                      <a:pt x="9239" y="2186"/>
                    </a:cubicBezTo>
                    <a:cubicBezTo>
                      <a:pt x="9490" y="2186"/>
                      <a:pt x="9704" y="1983"/>
                      <a:pt x="9704" y="1721"/>
                    </a:cubicBezTo>
                    <a:lnTo>
                      <a:pt x="9704" y="459"/>
                    </a:lnTo>
                    <a:cubicBezTo>
                      <a:pt x="9680" y="328"/>
                      <a:pt x="9620" y="209"/>
                      <a:pt x="9513" y="126"/>
                    </a:cubicBezTo>
                    <a:cubicBezTo>
                      <a:pt x="9425" y="47"/>
                      <a:pt x="9319" y="1"/>
                      <a:pt x="92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489" name="Google Shape;2489;p23"/>
          <p:cNvGrpSpPr/>
          <p:nvPr/>
        </p:nvGrpSpPr>
        <p:grpSpPr>
          <a:xfrm>
            <a:off x="4482205" y="1975548"/>
            <a:ext cx="362733" cy="347128"/>
            <a:chOff x="5621097" y="1500761"/>
            <a:chExt cx="371424" cy="355446"/>
          </a:xfrm>
        </p:grpSpPr>
        <p:sp>
          <p:nvSpPr>
            <p:cNvPr id="2490" name="Google Shape;2490;p23"/>
            <p:cNvSpPr/>
            <p:nvPr/>
          </p:nvSpPr>
          <p:spPr>
            <a:xfrm>
              <a:off x="5621097" y="1539721"/>
              <a:ext cx="324061" cy="316486"/>
            </a:xfrm>
            <a:custGeom>
              <a:avLst/>
              <a:gdLst/>
              <a:ahLst/>
              <a:cxnLst/>
              <a:rect l="l" t="t" r="r" b="b"/>
              <a:pathLst>
                <a:path w="10181" h="9943" extrusionOk="0">
                  <a:moveTo>
                    <a:pt x="8811" y="0"/>
                  </a:moveTo>
                  <a:cubicBezTo>
                    <a:pt x="8454" y="0"/>
                    <a:pt x="8109" y="143"/>
                    <a:pt x="7847" y="393"/>
                  </a:cubicBezTo>
                  <a:lnTo>
                    <a:pt x="6906" y="1334"/>
                  </a:lnTo>
                  <a:cubicBezTo>
                    <a:pt x="6835" y="1405"/>
                    <a:pt x="6835" y="1512"/>
                    <a:pt x="6906" y="1584"/>
                  </a:cubicBezTo>
                  <a:cubicBezTo>
                    <a:pt x="6942" y="1620"/>
                    <a:pt x="6986" y="1637"/>
                    <a:pt x="7031" y="1637"/>
                  </a:cubicBezTo>
                  <a:cubicBezTo>
                    <a:pt x="7076" y="1637"/>
                    <a:pt x="7120" y="1620"/>
                    <a:pt x="7156" y="1584"/>
                  </a:cubicBezTo>
                  <a:lnTo>
                    <a:pt x="8097" y="643"/>
                  </a:lnTo>
                  <a:cubicBezTo>
                    <a:pt x="8287" y="453"/>
                    <a:pt x="8549" y="346"/>
                    <a:pt x="8811" y="346"/>
                  </a:cubicBezTo>
                  <a:cubicBezTo>
                    <a:pt x="9085" y="346"/>
                    <a:pt x="9335" y="453"/>
                    <a:pt x="9525" y="643"/>
                  </a:cubicBezTo>
                  <a:cubicBezTo>
                    <a:pt x="9716" y="846"/>
                    <a:pt x="9823" y="1096"/>
                    <a:pt x="9823" y="1358"/>
                  </a:cubicBezTo>
                  <a:cubicBezTo>
                    <a:pt x="9823" y="1631"/>
                    <a:pt x="9716" y="1882"/>
                    <a:pt x="9525" y="2084"/>
                  </a:cubicBezTo>
                  <a:lnTo>
                    <a:pt x="8228" y="3370"/>
                  </a:lnTo>
                  <a:cubicBezTo>
                    <a:pt x="8097" y="3060"/>
                    <a:pt x="7906" y="2763"/>
                    <a:pt x="7668" y="2524"/>
                  </a:cubicBezTo>
                  <a:cubicBezTo>
                    <a:pt x="7162" y="2018"/>
                    <a:pt x="6498" y="1765"/>
                    <a:pt x="5834" y="1765"/>
                  </a:cubicBezTo>
                  <a:cubicBezTo>
                    <a:pt x="5171" y="1765"/>
                    <a:pt x="4507" y="2018"/>
                    <a:pt x="4001" y="2524"/>
                  </a:cubicBezTo>
                  <a:lnTo>
                    <a:pt x="1012" y="5513"/>
                  </a:lnTo>
                  <a:cubicBezTo>
                    <a:pt x="0" y="6525"/>
                    <a:pt x="0" y="8168"/>
                    <a:pt x="1012" y="9180"/>
                  </a:cubicBezTo>
                  <a:cubicBezTo>
                    <a:pt x="1524" y="9680"/>
                    <a:pt x="2191" y="9942"/>
                    <a:pt x="2846" y="9942"/>
                  </a:cubicBezTo>
                  <a:cubicBezTo>
                    <a:pt x="3501" y="9942"/>
                    <a:pt x="4168" y="9680"/>
                    <a:pt x="4680" y="9180"/>
                  </a:cubicBezTo>
                  <a:lnTo>
                    <a:pt x="6263" y="7585"/>
                  </a:lnTo>
                  <a:cubicBezTo>
                    <a:pt x="6346" y="7513"/>
                    <a:pt x="6346" y="7406"/>
                    <a:pt x="6263" y="7335"/>
                  </a:cubicBezTo>
                  <a:cubicBezTo>
                    <a:pt x="6239" y="7305"/>
                    <a:pt x="6201" y="7290"/>
                    <a:pt x="6159" y="7290"/>
                  </a:cubicBezTo>
                  <a:cubicBezTo>
                    <a:pt x="6117" y="7290"/>
                    <a:pt x="6073" y="7305"/>
                    <a:pt x="6037" y="7335"/>
                  </a:cubicBezTo>
                  <a:lnTo>
                    <a:pt x="4441" y="8930"/>
                  </a:lnTo>
                  <a:cubicBezTo>
                    <a:pt x="4025" y="9347"/>
                    <a:pt x="3453" y="9573"/>
                    <a:pt x="2858" y="9573"/>
                  </a:cubicBezTo>
                  <a:cubicBezTo>
                    <a:pt x="2263" y="9573"/>
                    <a:pt x="1703" y="9335"/>
                    <a:pt x="1286" y="8930"/>
                  </a:cubicBezTo>
                  <a:cubicBezTo>
                    <a:pt x="405" y="8049"/>
                    <a:pt x="405" y="6632"/>
                    <a:pt x="1286" y="5775"/>
                  </a:cubicBezTo>
                  <a:lnTo>
                    <a:pt x="4275" y="2774"/>
                  </a:lnTo>
                  <a:cubicBezTo>
                    <a:pt x="4691" y="2358"/>
                    <a:pt x="5251" y="2120"/>
                    <a:pt x="5846" y="2120"/>
                  </a:cubicBezTo>
                  <a:cubicBezTo>
                    <a:pt x="6442" y="2120"/>
                    <a:pt x="7013" y="2358"/>
                    <a:pt x="7430" y="2774"/>
                  </a:cubicBezTo>
                  <a:cubicBezTo>
                    <a:pt x="7680" y="3025"/>
                    <a:pt x="7859" y="3322"/>
                    <a:pt x="7966" y="3656"/>
                  </a:cubicBezTo>
                  <a:lnTo>
                    <a:pt x="6549" y="5072"/>
                  </a:lnTo>
                  <a:cubicBezTo>
                    <a:pt x="6358" y="5263"/>
                    <a:pt x="6108" y="5370"/>
                    <a:pt x="5834" y="5370"/>
                  </a:cubicBezTo>
                  <a:cubicBezTo>
                    <a:pt x="5573" y="5370"/>
                    <a:pt x="5311" y="5263"/>
                    <a:pt x="5120" y="5072"/>
                  </a:cubicBezTo>
                  <a:cubicBezTo>
                    <a:pt x="5037" y="4977"/>
                    <a:pt x="4953" y="4858"/>
                    <a:pt x="4894" y="4739"/>
                  </a:cubicBezTo>
                  <a:cubicBezTo>
                    <a:pt x="4874" y="4670"/>
                    <a:pt x="4798" y="4626"/>
                    <a:pt x="4711" y="4626"/>
                  </a:cubicBezTo>
                  <a:cubicBezTo>
                    <a:pt x="4693" y="4626"/>
                    <a:pt x="4674" y="4628"/>
                    <a:pt x="4656" y="4632"/>
                  </a:cubicBezTo>
                  <a:cubicBezTo>
                    <a:pt x="4572" y="4668"/>
                    <a:pt x="4525" y="4775"/>
                    <a:pt x="4560" y="4882"/>
                  </a:cubicBezTo>
                  <a:cubicBezTo>
                    <a:pt x="4632" y="5037"/>
                    <a:pt x="4715" y="5203"/>
                    <a:pt x="4858" y="5322"/>
                  </a:cubicBezTo>
                  <a:cubicBezTo>
                    <a:pt x="5108" y="5572"/>
                    <a:pt x="5453" y="5727"/>
                    <a:pt x="5823" y="5727"/>
                  </a:cubicBezTo>
                  <a:cubicBezTo>
                    <a:pt x="6192" y="5727"/>
                    <a:pt x="6525" y="5572"/>
                    <a:pt x="6787" y="5322"/>
                  </a:cubicBezTo>
                  <a:lnTo>
                    <a:pt x="9775" y="2334"/>
                  </a:lnTo>
                  <a:cubicBezTo>
                    <a:pt x="10037" y="2084"/>
                    <a:pt x="10180" y="1739"/>
                    <a:pt x="10180" y="1358"/>
                  </a:cubicBezTo>
                  <a:cubicBezTo>
                    <a:pt x="10180" y="989"/>
                    <a:pt x="10037" y="667"/>
                    <a:pt x="9775" y="393"/>
                  </a:cubicBezTo>
                  <a:cubicBezTo>
                    <a:pt x="9525" y="131"/>
                    <a:pt x="9180" y="0"/>
                    <a:pt x="8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p23"/>
            <p:cNvSpPr/>
            <p:nvPr/>
          </p:nvSpPr>
          <p:spPr>
            <a:xfrm>
              <a:off x="5669606" y="1500761"/>
              <a:ext cx="322915" cy="316390"/>
            </a:xfrm>
            <a:custGeom>
              <a:avLst/>
              <a:gdLst/>
              <a:ahLst/>
              <a:cxnLst/>
              <a:rect l="l" t="t" r="r" b="b"/>
              <a:pathLst>
                <a:path w="10145" h="9940" extrusionOk="0">
                  <a:moveTo>
                    <a:pt x="7323" y="1"/>
                  </a:moveTo>
                  <a:cubicBezTo>
                    <a:pt x="6659" y="1"/>
                    <a:pt x="5995" y="254"/>
                    <a:pt x="5489" y="760"/>
                  </a:cubicBezTo>
                  <a:lnTo>
                    <a:pt x="3894" y="2355"/>
                  </a:lnTo>
                  <a:cubicBezTo>
                    <a:pt x="3822" y="2427"/>
                    <a:pt x="3822" y="2534"/>
                    <a:pt x="3894" y="2605"/>
                  </a:cubicBezTo>
                  <a:cubicBezTo>
                    <a:pt x="3935" y="2641"/>
                    <a:pt x="3980" y="2659"/>
                    <a:pt x="4025" y="2659"/>
                  </a:cubicBezTo>
                  <a:cubicBezTo>
                    <a:pt x="4069" y="2659"/>
                    <a:pt x="4114" y="2641"/>
                    <a:pt x="4156" y="2605"/>
                  </a:cubicBezTo>
                  <a:lnTo>
                    <a:pt x="5739" y="1010"/>
                  </a:lnTo>
                  <a:cubicBezTo>
                    <a:pt x="6180" y="569"/>
                    <a:pt x="6754" y="349"/>
                    <a:pt x="7326" y="349"/>
                  </a:cubicBezTo>
                  <a:cubicBezTo>
                    <a:pt x="7897" y="349"/>
                    <a:pt x="8466" y="569"/>
                    <a:pt x="8894" y="1010"/>
                  </a:cubicBezTo>
                  <a:cubicBezTo>
                    <a:pt x="9775" y="1891"/>
                    <a:pt x="9775" y="3308"/>
                    <a:pt x="8894" y="4165"/>
                  </a:cubicBezTo>
                  <a:lnTo>
                    <a:pt x="5906" y="7154"/>
                  </a:lnTo>
                  <a:cubicBezTo>
                    <a:pt x="5489" y="7570"/>
                    <a:pt x="4930" y="7808"/>
                    <a:pt x="4334" y="7808"/>
                  </a:cubicBezTo>
                  <a:cubicBezTo>
                    <a:pt x="3739" y="7808"/>
                    <a:pt x="3167" y="7570"/>
                    <a:pt x="2751" y="7154"/>
                  </a:cubicBezTo>
                  <a:cubicBezTo>
                    <a:pt x="2501" y="6904"/>
                    <a:pt x="2322" y="6606"/>
                    <a:pt x="2215" y="6284"/>
                  </a:cubicBezTo>
                  <a:lnTo>
                    <a:pt x="3632" y="4868"/>
                  </a:lnTo>
                  <a:cubicBezTo>
                    <a:pt x="3822" y="4677"/>
                    <a:pt x="4072" y="4570"/>
                    <a:pt x="4346" y="4570"/>
                  </a:cubicBezTo>
                  <a:cubicBezTo>
                    <a:pt x="4608" y="4570"/>
                    <a:pt x="4870" y="4677"/>
                    <a:pt x="5061" y="4868"/>
                  </a:cubicBezTo>
                  <a:cubicBezTo>
                    <a:pt x="5144" y="4951"/>
                    <a:pt x="5227" y="5070"/>
                    <a:pt x="5287" y="5189"/>
                  </a:cubicBezTo>
                  <a:cubicBezTo>
                    <a:pt x="5305" y="5263"/>
                    <a:pt x="5374" y="5308"/>
                    <a:pt x="5453" y="5308"/>
                  </a:cubicBezTo>
                  <a:cubicBezTo>
                    <a:pt x="5477" y="5308"/>
                    <a:pt x="5501" y="5304"/>
                    <a:pt x="5525" y="5296"/>
                  </a:cubicBezTo>
                  <a:cubicBezTo>
                    <a:pt x="5608" y="5272"/>
                    <a:pt x="5656" y="5165"/>
                    <a:pt x="5620" y="5058"/>
                  </a:cubicBezTo>
                  <a:cubicBezTo>
                    <a:pt x="5549" y="4891"/>
                    <a:pt x="5465" y="4737"/>
                    <a:pt x="5322" y="4618"/>
                  </a:cubicBezTo>
                  <a:cubicBezTo>
                    <a:pt x="5072" y="4356"/>
                    <a:pt x="4727" y="4213"/>
                    <a:pt x="4358" y="4213"/>
                  </a:cubicBezTo>
                  <a:cubicBezTo>
                    <a:pt x="3989" y="4213"/>
                    <a:pt x="3656" y="4356"/>
                    <a:pt x="3394" y="4618"/>
                  </a:cubicBezTo>
                  <a:lnTo>
                    <a:pt x="1929" y="6070"/>
                  </a:lnTo>
                  <a:cubicBezTo>
                    <a:pt x="1905" y="6082"/>
                    <a:pt x="1893" y="6106"/>
                    <a:pt x="1870" y="6130"/>
                  </a:cubicBezTo>
                  <a:lnTo>
                    <a:pt x="405" y="7606"/>
                  </a:lnTo>
                  <a:cubicBezTo>
                    <a:pt x="143" y="7856"/>
                    <a:pt x="0" y="8201"/>
                    <a:pt x="0" y="8570"/>
                  </a:cubicBezTo>
                  <a:cubicBezTo>
                    <a:pt x="0" y="8928"/>
                    <a:pt x="143" y="9273"/>
                    <a:pt x="405" y="9535"/>
                  </a:cubicBezTo>
                  <a:cubicBezTo>
                    <a:pt x="655" y="9785"/>
                    <a:pt x="1001" y="9940"/>
                    <a:pt x="1370" y="9940"/>
                  </a:cubicBezTo>
                  <a:cubicBezTo>
                    <a:pt x="1739" y="9940"/>
                    <a:pt x="2072" y="9785"/>
                    <a:pt x="2334" y="9535"/>
                  </a:cubicBezTo>
                  <a:lnTo>
                    <a:pt x="3275" y="8594"/>
                  </a:lnTo>
                  <a:cubicBezTo>
                    <a:pt x="3346" y="8523"/>
                    <a:pt x="3346" y="8416"/>
                    <a:pt x="3275" y="8344"/>
                  </a:cubicBezTo>
                  <a:cubicBezTo>
                    <a:pt x="3239" y="8309"/>
                    <a:pt x="3194" y="8291"/>
                    <a:pt x="3150" y="8291"/>
                  </a:cubicBezTo>
                  <a:cubicBezTo>
                    <a:pt x="3105" y="8291"/>
                    <a:pt x="3060" y="8309"/>
                    <a:pt x="3025" y="8344"/>
                  </a:cubicBezTo>
                  <a:lnTo>
                    <a:pt x="2084" y="9285"/>
                  </a:lnTo>
                  <a:cubicBezTo>
                    <a:pt x="1893" y="9475"/>
                    <a:pt x="1632" y="9582"/>
                    <a:pt x="1370" y="9582"/>
                  </a:cubicBezTo>
                  <a:cubicBezTo>
                    <a:pt x="1096" y="9582"/>
                    <a:pt x="846" y="9475"/>
                    <a:pt x="655" y="9285"/>
                  </a:cubicBezTo>
                  <a:cubicBezTo>
                    <a:pt x="465" y="9094"/>
                    <a:pt x="358" y="8832"/>
                    <a:pt x="358" y="8570"/>
                  </a:cubicBezTo>
                  <a:cubicBezTo>
                    <a:pt x="358" y="8297"/>
                    <a:pt x="465" y="8047"/>
                    <a:pt x="655" y="7856"/>
                  </a:cubicBezTo>
                  <a:lnTo>
                    <a:pt x="1953" y="6558"/>
                  </a:lnTo>
                  <a:cubicBezTo>
                    <a:pt x="2084" y="6880"/>
                    <a:pt x="2274" y="7177"/>
                    <a:pt x="2513" y="7404"/>
                  </a:cubicBezTo>
                  <a:cubicBezTo>
                    <a:pt x="3001" y="7904"/>
                    <a:pt x="3656" y="8166"/>
                    <a:pt x="4346" y="8166"/>
                  </a:cubicBezTo>
                  <a:cubicBezTo>
                    <a:pt x="5049" y="8166"/>
                    <a:pt x="5680" y="7904"/>
                    <a:pt x="6180" y="7404"/>
                  </a:cubicBezTo>
                  <a:lnTo>
                    <a:pt x="9168" y="4415"/>
                  </a:lnTo>
                  <a:cubicBezTo>
                    <a:pt x="10145" y="3403"/>
                    <a:pt x="10145" y="1772"/>
                    <a:pt x="9156" y="760"/>
                  </a:cubicBezTo>
                  <a:cubicBezTo>
                    <a:pt x="8650" y="254"/>
                    <a:pt x="7987" y="1"/>
                    <a:pt x="7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92" name="Google Shape;2492;p23"/>
          <p:cNvGrpSpPr/>
          <p:nvPr/>
        </p:nvGrpSpPr>
        <p:grpSpPr>
          <a:xfrm flipH="1">
            <a:off x="1910551" y="1975603"/>
            <a:ext cx="362741" cy="347024"/>
            <a:chOff x="3950316" y="3820307"/>
            <a:chExt cx="369805" cy="353782"/>
          </a:xfrm>
        </p:grpSpPr>
        <p:sp>
          <p:nvSpPr>
            <p:cNvPr id="2493" name="Google Shape;2493;p23"/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23"/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p23"/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23"/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>
          <a:extLst>
            <a:ext uri="{FF2B5EF4-FFF2-40B4-BE49-F238E27FC236}">
              <a16:creationId xmlns:a16="http://schemas.microsoft.com/office/drawing/2014/main" id="{AA298B3C-B5A5-48B7-8CBA-4213667B7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p23">
            <a:extLst>
              <a:ext uri="{FF2B5EF4-FFF2-40B4-BE49-F238E27FC236}">
                <a16:creationId xmlns:a16="http://schemas.microsoft.com/office/drawing/2014/main" id="{7729CFF2-FB04-08E6-1625-2149751349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3725" y="1308170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fr-FR" dirty="0"/>
              <a:t>Baldur's </a:t>
            </a:r>
            <a:r>
              <a:rPr lang="fr-FR" dirty="0" err="1"/>
              <a:t>Gate</a:t>
            </a:r>
            <a:r>
              <a:rPr lang="fr-FR" dirty="0"/>
              <a:t> 3</a:t>
            </a:r>
            <a:endParaRPr dirty="0"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480" name="Google Shape;2480;p23">
            <a:extLst>
              <a:ext uri="{FF2B5EF4-FFF2-40B4-BE49-F238E27FC236}">
                <a16:creationId xmlns:a16="http://schemas.microsoft.com/office/drawing/2014/main" id="{79200E57-4F88-0310-8D2C-138D54F33D3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23725" y="1985737"/>
            <a:ext cx="2336400" cy="2098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fr-FR" dirty="0"/>
              <a:t>5,2 millions d’exemplaires vendus dès le mois de lancement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fr-FR" dirty="0"/>
              <a:t>Modèle premium + contenus post-lancement réguliers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fr-FR" dirty="0"/>
              <a:t>Forte communauté active grâce aux mécaniques narratives innovantes</a:t>
            </a:r>
            <a:endParaRPr dirty="0"/>
          </a:p>
        </p:txBody>
      </p:sp>
      <p:sp>
        <p:nvSpPr>
          <p:cNvPr id="2485" name="Google Shape;2485;p23">
            <a:extLst>
              <a:ext uri="{FF2B5EF4-FFF2-40B4-BE49-F238E27FC236}">
                <a16:creationId xmlns:a16="http://schemas.microsoft.com/office/drawing/2014/main" id="{9AF1E6FD-FC29-90CB-BA6F-7A2A8365999B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dirty="0"/>
              <a:t>Benchmark</a:t>
            </a:r>
            <a:endParaRPr b="1" dirty="0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F5715EE9-E070-DA96-C7FA-E8765862C6C2}"/>
              </a:ext>
            </a:extLst>
          </p:cNvPr>
          <p:cNvGrpSpPr/>
          <p:nvPr/>
        </p:nvGrpSpPr>
        <p:grpSpPr>
          <a:xfrm>
            <a:off x="3306614" y="593399"/>
            <a:ext cx="744600" cy="527700"/>
            <a:chOff x="1719625" y="1885275"/>
            <a:chExt cx="744600" cy="527700"/>
          </a:xfrm>
        </p:grpSpPr>
        <p:sp>
          <p:nvSpPr>
            <p:cNvPr id="2476" name="Google Shape;2476;p23">
              <a:extLst>
                <a:ext uri="{FF2B5EF4-FFF2-40B4-BE49-F238E27FC236}">
                  <a16:creationId xmlns:a16="http://schemas.microsoft.com/office/drawing/2014/main" id="{45A4476F-8F76-1A0B-5E42-C1DFF9D4CC87}"/>
                </a:ext>
              </a:extLst>
            </p:cNvPr>
            <p:cNvSpPr/>
            <p:nvPr/>
          </p:nvSpPr>
          <p:spPr>
            <a:xfrm>
              <a:off x="1719625" y="1885275"/>
              <a:ext cx="744600" cy="5277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23">
              <a:extLst>
                <a:ext uri="{FF2B5EF4-FFF2-40B4-BE49-F238E27FC236}">
                  <a16:creationId xmlns:a16="http://schemas.microsoft.com/office/drawing/2014/main" id="{053073DF-C574-1B19-C822-33590BE1A3DE}"/>
                </a:ext>
              </a:extLst>
            </p:cNvPr>
            <p:cNvSpPr/>
            <p:nvPr/>
          </p:nvSpPr>
          <p:spPr>
            <a:xfrm flipH="1">
              <a:off x="2086875" y="2035128"/>
              <a:ext cx="97896" cy="27841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23">
              <a:extLst>
                <a:ext uri="{FF2B5EF4-FFF2-40B4-BE49-F238E27FC236}">
                  <a16:creationId xmlns:a16="http://schemas.microsoft.com/office/drawing/2014/main" id="{CFB74BD7-A27F-2E8C-3CCD-3B1FD044E193}"/>
                </a:ext>
              </a:extLst>
            </p:cNvPr>
            <p:cNvSpPr/>
            <p:nvPr/>
          </p:nvSpPr>
          <p:spPr>
            <a:xfrm flipH="1">
              <a:off x="1910551" y="1975603"/>
              <a:ext cx="362741" cy="347024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p23">
              <a:extLst>
                <a:ext uri="{FF2B5EF4-FFF2-40B4-BE49-F238E27FC236}">
                  <a16:creationId xmlns:a16="http://schemas.microsoft.com/office/drawing/2014/main" id="{B1600278-2A47-C101-4437-9FEB5244BBD1}"/>
                </a:ext>
              </a:extLst>
            </p:cNvPr>
            <p:cNvSpPr/>
            <p:nvPr/>
          </p:nvSpPr>
          <p:spPr>
            <a:xfrm flipH="1">
              <a:off x="2028850" y="2005319"/>
              <a:ext cx="99364" cy="19204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23">
              <a:extLst>
                <a:ext uri="{FF2B5EF4-FFF2-40B4-BE49-F238E27FC236}">
                  <a16:creationId xmlns:a16="http://schemas.microsoft.com/office/drawing/2014/main" id="{E83F475F-28AC-3E67-3C60-2BF32811DBBB}"/>
                </a:ext>
              </a:extLst>
            </p:cNvPr>
            <p:cNvSpPr/>
            <p:nvPr/>
          </p:nvSpPr>
          <p:spPr>
            <a:xfrm flipH="1">
              <a:off x="2141213" y="2003881"/>
              <a:ext cx="101207" cy="194229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Google Shape;2479;p23">
            <a:extLst>
              <a:ext uri="{FF2B5EF4-FFF2-40B4-BE49-F238E27FC236}">
                <a16:creationId xmlns:a16="http://schemas.microsoft.com/office/drawing/2014/main" id="{74801E0B-94C7-0A1A-BC56-942DDC3E8A05}"/>
              </a:ext>
            </a:extLst>
          </p:cNvPr>
          <p:cNvSpPr txBox="1">
            <a:spLocks/>
          </p:cNvSpPr>
          <p:nvPr/>
        </p:nvSpPr>
        <p:spPr>
          <a:xfrm>
            <a:off x="3260125" y="1458037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Space Grotesk"/>
              <a:buNone/>
              <a:defRPr sz="1800" b="0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pace Grotesk"/>
              <a:buNone/>
              <a:defRPr sz="25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pace Grotesk"/>
              <a:buNone/>
              <a:defRPr sz="25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pace Grotesk"/>
              <a:buNone/>
              <a:defRPr sz="25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pace Grotesk"/>
              <a:buNone/>
              <a:defRPr sz="25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pace Grotesk"/>
              <a:buNone/>
              <a:defRPr sz="25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pace Grotesk"/>
              <a:buNone/>
              <a:defRPr sz="25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pace Grotesk"/>
              <a:buNone/>
              <a:defRPr sz="25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pace Grotesk"/>
              <a:buNone/>
              <a:defRPr sz="25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r>
              <a:rPr lang="en-US" dirty="0"/>
              <a:t>Elden Ring: Shadow of the </a:t>
            </a:r>
            <a:r>
              <a:rPr lang="en-US" dirty="0" err="1"/>
              <a:t>Erdtree</a:t>
            </a:r>
            <a:endParaRPr lang="fr-FR" dirty="0"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14" name="Google Shape;2480;p23">
            <a:extLst>
              <a:ext uri="{FF2B5EF4-FFF2-40B4-BE49-F238E27FC236}">
                <a16:creationId xmlns:a16="http://schemas.microsoft.com/office/drawing/2014/main" id="{40D4EE8F-23F6-605D-A510-6BFB5E2A951D}"/>
              </a:ext>
            </a:extLst>
          </p:cNvPr>
          <p:cNvSpPr txBox="1">
            <a:spLocks/>
          </p:cNvSpPr>
          <p:nvPr/>
        </p:nvSpPr>
        <p:spPr>
          <a:xfrm>
            <a:off x="3260125" y="1985737"/>
            <a:ext cx="2336400" cy="2098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5 millions d'exemplaires vendus en trois jours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Extension premium pour un jeu existant, sans microtransactions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Réception critique exceptionnelle, renforçant la réputation de la franchise</a:t>
            </a:r>
          </a:p>
        </p:txBody>
      </p:sp>
      <p:sp>
        <p:nvSpPr>
          <p:cNvPr id="15" name="Google Shape;2479;p23">
            <a:extLst>
              <a:ext uri="{FF2B5EF4-FFF2-40B4-BE49-F238E27FC236}">
                <a16:creationId xmlns:a16="http://schemas.microsoft.com/office/drawing/2014/main" id="{6E90BFFE-0896-844E-A352-13391FEE1BD1}"/>
              </a:ext>
            </a:extLst>
          </p:cNvPr>
          <p:cNvSpPr txBox="1">
            <a:spLocks/>
          </p:cNvSpPr>
          <p:nvPr/>
        </p:nvSpPr>
        <p:spPr>
          <a:xfrm>
            <a:off x="5596525" y="1458037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Space Grotesk"/>
              <a:buNone/>
              <a:defRPr sz="1800" b="0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pace Grotesk"/>
              <a:buNone/>
              <a:defRPr sz="25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pace Grotesk"/>
              <a:buNone/>
              <a:defRPr sz="25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pace Grotesk"/>
              <a:buNone/>
              <a:defRPr sz="25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pace Grotesk"/>
              <a:buNone/>
              <a:defRPr sz="25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pace Grotesk"/>
              <a:buNone/>
              <a:defRPr sz="25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pace Grotesk"/>
              <a:buNone/>
              <a:defRPr sz="25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pace Grotesk"/>
              <a:buNone/>
              <a:defRPr sz="25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pace Grotesk"/>
              <a:buNone/>
              <a:defRPr sz="25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r>
              <a:rPr lang="fr-FR" dirty="0" err="1"/>
              <a:t>Metaphor</a:t>
            </a:r>
            <a:r>
              <a:rPr lang="fr-FR" dirty="0"/>
              <a:t>: </a:t>
            </a:r>
            <a:r>
              <a:rPr lang="fr-FR" dirty="0" err="1"/>
              <a:t>ReFantazio</a:t>
            </a:r>
            <a:endParaRPr lang="fr-FR" dirty="0"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16" name="Google Shape;2480;p23">
            <a:extLst>
              <a:ext uri="{FF2B5EF4-FFF2-40B4-BE49-F238E27FC236}">
                <a16:creationId xmlns:a16="http://schemas.microsoft.com/office/drawing/2014/main" id="{41681E7E-0B41-0954-BFAE-8849F5801398}"/>
              </a:ext>
            </a:extLst>
          </p:cNvPr>
          <p:cNvSpPr txBox="1">
            <a:spLocks/>
          </p:cNvSpPr>
          <p:nvPr/>
        </p:nvSpPr>
        <p:spPr>
          <a:xfrm>
            <a:off x="5596525" y="1985737"/>
            <a:ext cx="2336400" cy="2098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1 million d'exemplaires vendus le jour du lancement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Jeu premium sans microtransactions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Critique reçu : 94/100 sur PS5, 92/100 sur Xbox/PC</a:t>
            </a:r>
          </a:p>
        </p:txBody>
      </p:sp>
    </p:spTree>
    <p:extLst>
      <p:ext uri="{BB962C8B-B14F-4D97-AF65-F5344CB8AC3E}">
        <p14:creationId xmlns:p14="http://schemas.microsoft.com/office/powerpoint/2010/main" val="37946402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>
          <a:extLst>
            <a:ext uri="{FF2B5EF4-FFF2-40B4-BE49-F238E27FC236}">
              <a16:creationId xmlns:a16="http://schemas.microsoft.com/office/drawing/2014/main" id="{E08BD32F-9B70-7ED1-F0E8-CBAAFAF56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23">
            <a:extLst>
              <a:ext uri="{FF2B5EF4-FFF2-40B4-BE49-F238E27FC236}">
                <a16:creationId xmlns:a16="http://schemas.microsoft.com/office/drawing/2014/main" id="{EB71A7FD-A127-88CD-A65D-E398914EFD8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860662" y="1717402"/>
            <a:ext cx="3711338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fr-FR" dirty="0">
                <a:latin typeface="Space Grotesk Medium"/>
                <a:ea typeface="Space Grotesk Medium"/>
                <a:cs typeface="Space Grotesk Medium"/>
                <a:sym typeface="Space Grotesk Medium"/>
              </a:rPr>
              <a:t>Écarts stratégiques identifiés</a:t>
            </a:r>
          </a:p>
        </p:txBody>
      </p:sp>
      <p:sp>
        <p:nvSpPr>
          <p:cNvPr id="2482" name="Google Shape;2482;p23">
            <a:extLst>
              <a:ext uri="{FF2B5EF4-FFF2-40B4-BE49-F238E27FC236}">
                <a16:creationId xmlns:a16="http://schemas.microsoft.com/office/drawing/2014/main" id="{C66B2B1F-0B09-7ACE-4B08-D2B76C6F8A65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860662" y="2275063"/>
            <a:ext cx="3711337" cy="8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fr-FR" dirty="0"/>
              <a:t>Manque d'expérience actuelle dans le secteur transmédia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fr-FR" dirty="0"/>
              <a:t>Monétisation hybride sous-exploitée par rapport à Baldur’s </a:t>
            </a:r>
            <a:r>
              <a:rPr lang="fr-FR" dirty="0" err="1"/>
              <a:t>Gate</a:t>
            </a:r>
            <a:r>
              <a:rPr lang="fr-FR" dirty="0"/>
              <a:t> et </a:t>
            </a:r>
            <a:r>
              <a:rPr lang="fr-FR" dirty="0" err="1"/>
              <a:t>Elden</a:t>
            </a:r>
            <a:r>
              <a:rPr lang="fr-FR" dirty="0"/>
              <a:t> Ring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fr-FR" dirty="0"/>
              <a:t>Potentiel technologique non pleinement utilisé</a:t>
            </a:r>
            <a:endParaRPr dirty="0"/>
          </a:p>
        </p:txBody>
      </p:sp>
      <p:sp>
        <p:nvSpPr>
          <p:cNvPr id="2483" name="Google Shape;2483;p23">
            <a:extLst>
              <a:ext uri="{FF2B5EF4-FFF2-40B4-BE49-F238E27FC236}">
                <a16:creationId xmlns:a16="http://schemas.microsoft.com/office/drawing/2014/main" id="{62239391-5C95-7180-2CE3-90755FA9E5E3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4778739" y="1717402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fr-FR" dirty="0"/>
              <a:t>Solutions et plans d’action</a:t>
            </a:r>
            <a:endParaRPr dirty="0"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484" name="Google Shape;2484;p23">
            <a:extLst>
              <a:ext uri="{FF2B5EF4-FFF2-40B4-BE49-F238E27FC236}">
                <a16:creationId xmlns:a16="http://schemas.microsoft.com/office/drawing/2014/main" id="{3D53051F-F348-7C87-A05E-2D9048F75EE5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4826650" y="2275063"/>
            <a:ext cx="3711337" cy="8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fr-FR" dirty="0"/>
              <a:t>Former ou recruter une équipe experte en transmédia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fr-FR" dirty="0"/>
              <a:t>Développer un plan précis pour la mise en place du modèle hybride : prix de vente + DLC réguliers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fr-FR" dirty="0"/>
              <a:t>Intégration approfondie de l'IA générative dans le processus créatif</a:t>
            </a:r>
            <a:endParaRPr dirty="0"/>
          </a:p>
        </p:txBody>
      </p:sp>
      <p:sp>
        <p:nvSpPr>
          <p:cNvPr id="2485" name="Google Shape;2485;p23">
            <a:extLst>
              <a:ext uri="{FF2B5EF4-FFF2-40B4-BE49-F238E27FC236}">
                <a16:creationId xmlns:a16="http://schemas.microsoft.com/office/drawing/2014/main" id="{F6A7BD20-A00F-AC92-8FC3-1DE2D6C182C5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fr-FR" dirty="0">
                <a:latin typeface="Space Grotesk Medium"/>
                <a:ea typeface="Space Grotesk Medium"/>
                <a:cs typeface="Space Grotesk Medium"/>
                <a:sym typeface="Space Grotesk Medium"/>
              </a:rPr>
              <a:t>Analyse des écarts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56134787-E53A-04E4-5A96-7BB98F0448CC}"/>
              </a:ext>
            </a:extLst>
          </p:cNvPr>
          <p:cNvGrpSpPr/>
          <p:nvPr/>
        </p:nvGrpSpPr>
        <p:grpSpPr>
          <a:xfrm>
            <a:off x="4896451" y="591981"/>
            <a:ext cx="744600" cy="527700"/>
            <a:chOff x="4291275" y="1885275"/>
            <a:chExt cx="744600" cy="527700"/>
          </a:xfrm>
        </p:grpSpPr>
        <p:sp>
          <p:nvSpPr>
            <p:cNvPr id="2477" name="Google Shape;2477;p23">
              <a:extLst>
                <a:ext uri="{FF2B5EF4-FFF2-40B4-BE49-F238E27FC236}">
                  <a16:creationId xmlns:a16="http://schemas.microsoft.com/office/drawing/2014/main" id="{1E9608E8-7984-C340-2906-04C921361989}"/>
                </a:ext>
              </a:extLst>
            </p:cNvPr>
            <p:cNvSpPr/>
            <p:nvPr/>
          </p:nvSpPr>
          <p:spPr>
            <a:xfrm>
              <a:off x="4291275" y="1885275"/>
              <a:ext cx="744600" cy="5277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89" name="Google Shape;2489;p23">
              <a:extLst>
                <a:ext uri="{FF2B5EF4-FFF2-40B4-BE49-F238E27FC236}">
                  <a16:creationId xmlns:a16="http://schemas.microsoft.com/office/drawing/2014/main" id="{E9464F75-702F-6226-D85D-CCB8C313DF8B}"/>
                </a:ext>
              </a:extLst>
            </p:cNvPr>
            <p:cNvGrpSpPr/>
            <p:nvPr/>
          </p:nvGrpSpPr>
          <p:grpSpPr>
            <a:xfrm>
              <a:off x="4482205" y="1975548"/>
              <a:ext cx="362733" cy="347128"/>
              <a:chOff x="5621097" y="1500761"/>
              <a:chExt cx="371424" cy="355446"/>
            </a:xfrm>
          </p:grpSpPr>
          <p:sp>
            <p:nvSpPr>
              <p:cNvPr id="2490" name="Google Shape;2490;p23">
                <a:extLst>
                  <a:ext uri="{FF2B5EF4-FFF2-40B4-BE49-F238E27FC236}">
                    <a16:creationId xmlns:a16="http://schemas.microsoft.com/office/drawing/2014/main" id="{828990B3-05DD-13A9-D43B-FAE7EB2CAB20}"/>
                  </a:ext>
                </a:extLst>
              </p:cNvPr>
              <p:cNvSpPr/>
              <p:nvPr/>
            </p:nvSpPr>
            <p:spPr>
              <a:xfrm>
                <a:off x="5621097" y="1539721"/>
                <a:ext cx="324061" cy="316486"/>
              </a:xfrm>
              <a:custGeom>
                <a:avLst/>
                <a:gdLst/>
                <a:ahLst/>
                <a:cxnLst/>
                <a:rect l="l" t="t" r="r" b="b"/>
                <a:pathLst>
                  <a:path w="10181" h="9943" extrusionOk="0">
                    <a:moveTo>
                      <a:pt x="8811" y="0"/>
                    </a:moveTo>
                    <a:cubicBezTo>
                      <a:pt x="8454" y="0"/>
                      <a:pt x="8109" y="143"/>
                      <a:pt x="7847" y="393"/>
                    </a:cubicBezTo>
                    <a:lnTo>
                      <a:pt x="6906" y="1334"/>
                    </a:lnTo>
                    <a:cubicBezTo>
                      <a:pt x="6835" y="1405"/>
                      <a:pt x="6835" y="1512"/>
                      <a:pt x="6906" y="1584"/>
                    </a:cubicBezTo>
                    <a:cubicBezTo>
                      <a:pt x="6942" y="1620"/>
                      <a:pt x="6986" y="1637"/>
                      <a:pt x="7031" y="1637"/>
                    </a:cubicBezTo>
                    <a:cubicBezTo>
                      <a:pt x="7076" y="1637"/>
                      <a:pt x="7120" y="1620"/>
                      <a:pt x="7156" y="1584"/>
                    </a:cubicBezTo>
                    <a:lnTo>
                      <a:pt x="8097" y="643"/>
                    </a:lnTo>
                    <a:cubicBezTo>
                      <a:pt x="8287" y="453"/>
                      <a:pt x="8549" y="346"/>
                      <a:pt x="8811" y="346"/>
                    </a:cubicBezTo>
                    <a:cubicBezTo>
                      <a:pt x="9085" y="346"/>
                      <a:pt x="9335" y="453"/>
                      <a:pt x="9525" y="643"/>
                    </a:cubicBezTo>
                    <a:cubicBezTo>
                      <a:pt x="9716" y="846"/>
                      <a:pt x="9823" y="1096"/>
                      <a:pt x="9823" y="1358"/>
                    </a:cubicBezTo>
                    <a:cubicBezTo>
                      <a:pt x="9823" y="1631"/>
                      <a:pt x="9716" y="1882"/>
                      <a:pt x="9525" y="2084"/>
                    </a:cubicBezTo>
                    <a:lnTo>
                      <a:pt x="8228" y="3370"/>
                    </a:lnTo>
                    <a:cubicBezTo>
                      <a:pt x="8097" y="3060"/>
                      <a:pt x="7906" y="2763"/>
                      <a:pt x="7668" y="2524"/>
                    </a:cubicBezTo>
                    <a:cubicBezTo>
                      <a:pt x="7162" y="2018"/>
                      <a:pt x="6498" y="1765"/>
                      <a:pt x="5834" y="1765"/>
                    </a:cubicBezTo>
                    <a:cubicBezTo>
                      <a:pt x="5171" y="1765"/>
                      <a:pt x="4507" y="2018"/>
                      <a:pt x="4001" y="2524"/>
                    </a:cubicBezTo>
                    <a:lnTo>
                      <a:pt x="1012" y="5513"/>
                    </a:lnTo>
                    <a:cubicBezTo>
                      <a:pt x="0" y="6525"/>
                      <a:pt x="0" y="8168"/>
                      <a:pt x="1012" y="9180"/>
                    </a:cubicBezTo>
                    <a:cubicBezTo>
                      <a:pt x="1524" y="9680"/>
                      <a:pt x="2191" y="9942"/>
                      <a:pt x="2846" y="9942"/>
                    </a:cubicBezTo>
                    <a:cubicBezTo>
                      <a:pt x="3501" y="9942"/>
                      <a:pt x="4168" y="9680"/>
                      <a:pt x="4680" y="9180"/>
                    </a:cubicBezTo>
                    <a:lnTo>
                      <a:pt x="6263" y="7585"/>
                    </a:lnTo>
                    <a:cubicBezTo>
                      <a:pt x="6346" y="7513"/>
                      <a:pt x="6346" y="7406"/>
                      <a:pt x="6263" y="7335"/>
                    </a:cubicBezTo>
                    <a:cubicBezTo>
                      <a:pt x="6239" y="7305"/>
                      <a:pt x="6201" y="7290"/>
                      <a:pt x="6159" y="7290"/>
                    </a:cubicBezTo>
                    <a:cubicBezTo>
                      <a:pt x="6117" y="7290"/>
                      <a:pt x="6073" y="7305"/>
                      <a:pt x="6037" y="7335"/>
                    </a:cubicBezTo>
                    <a:lnTo>
                      <a:pt x="4441" y="8930"/>
                    </a:lnTo>
                    <a:cubicBezTo>
                      <a:pt x="4025" y="9347"/>
                      <a:pt x="3453" y="9573"/>
                      <a:pt x="2858" y="9573"/>
                    </a:cubicBezTo>
                    <a:cubicBezTo>
                      <a:pt x="2263" y="9573"/>
                      <a:pt x="1703" y="9335"/>
                      <a:pt x="1286" y="8930"/>
                    </a:cubicBezTo>
                    <a:cubicBezTo>
                      <a:pt x="405" y="8049"/>
                      <a:pt x="405" y="6632"/>
                      <a:pt x="1286" y="5775"/>
                    </a:cubicBezTo>
                    <a:lnTo>
                      <a:pt x="4275" y="2774"/>
                    </a:lnTo>
                    <a:cubicBezTo>
                      <a:pt x="4691" y="2358"/>
                      <a:pt x="5251" y="2120"/>
                      <a:pt x="5846" y="2120"/>
                    </a:cubicBezTo>
                    <a:cubicBezTo>
                      <a:pt x="6442" y="2120"/>
                      <a:pt x="7013" y="2358"/>
                      <a:pt x="7430" y="2774"/>
                    </a:cubicBezTo>
                    <a:cubicBezTo>
                      <a:pt x="7680" y="3025"/>
                      <a:pt x="7859" y="3322"/>
                      <a:pt x="7966" y="3656"/>
                    </a:cubicBezTo>
                    <a:lnTo>
                      <a:pt x="6549" y="5072"/>
                    </a:lnTo>
                    <a:cubicBezTo>
                      <a:pt x="6358" y="5263"/>
                      <a:pt x="6108" y="5370"/>
                      <a:pt x="5834" y="5370"/>
                    </a:cubicBezTo>
                    <a:cubicBezTo>
                      <a:pt x="5573" y="5370"/>
                      <a:pt x="5311" y="5263"/>
                      <a:pt x="5120" y="5072"/>
                    </a:cubicBezTo>
                    <a:cubicBezTo>
                      <a:pt x="5037" y="4977"/>
                      <a:pt x="4953" y="4858"/>
                      <a:pt x="4894" y="4739"/>
                    </a:cubicBezTo>
                    <a:cubicBezTo>
                      <a:pt x="4874" y="4670"/>
                      <a:pt x="4798" y="4626"/>
                      <a:pt x="4711" y="4626"/>
                    </a:cubicBezTo>
                    <a:cubicBezTo>
                      <a:pt x="4693" y="4626"/>
                      <a:pt x="4674" y="4628"/>
                      <a:pt x="4656" y="4632"/>
                    </a:cubicBezTo>
                    <a:cubicBezTo>
                      <a:pt x="4572" y="4668"/>
                      <a:pt x="4525" y="4775"/>
                      <a:pt x="4560" y="4882"/>
                    </a:cubicBezTo>
                    <a:cubicBezTo>
                      <a:pt x="4632" y="5037"/>
                      <a:pt x="4715" y="5203"/>
                      <a:pt x="4858" y="5322"/>
                    </a:cubicBezTo>
                    <a:cubicBezTo>
                      <a:pt x="5108" y="5572"/>
                      <a:pt x="5453" y="5727"/>
                      <a:pt x="5823" y="5727"/>
                    </a:cubicBezTo>
                    <a:cubicBezTo>
                      <a:pt x="6192" y="5727"/>
                      <a:pt x="6525" y="5572"/>
                      <a:pt x="6787" y="5322"/>
                    </a:cubicBezTo>
                    <a:lnTo>
                      <a:pt x="9775" y="2334"/>
                    </a:lnTo>
                    <a:cubicBezTo>
                      <a:pt x="10037" y="2084"/>
                      <a:pt x="10180" y="1739"/>
                      <a:pt x="10180" y="1358"/>
                    </a:cubicBezTo>
                    <a:cubicBezTo>
                      <a:pt x="10180" y="989"/>
                      <a:pt x="10037" y="667"/>
                      <a:pt x="9775" y="393"/>
                    </a:cubicBezTo>
                    <a:cubicBezTo>
                      <a:pt x="9525" y="131"/>
                      <a:pt x="9180" y="0"/>
                      <a:pt x="88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1" name="Google Shape;2491;p23">
                <a:extLst>
                  <a:ext uri="{FF2B5EF4-FFF2-40B4-BE49-F238E27FC236}">
                    <a16:creationId xmlns:a16="http://schemas.microsoft.com/office/drawing/2014/main" id="{DC25D9CD-AD12-EB6D-B3DB-6C2D8588B342}"/>
                  </a:ext>
                </a:extLst>
              </p:cNvPr>
              <p:cNvSpPr/>
              <p:nvPr/>
            </p:nvSpPr>
            <p:spPr>
              <a:xfrm>
                <a:off x="5669606" y="1500761"/>
                <a:ext cx="322915" cy="316390"/>
              </a:xfrm>
              <a:custGeom>
                <a:avLst/>
                <a:gdLst/>
                <a:ahLst/>
                <a:cxnLst/>
                <a:rect l="l" t="t" r="r" b="b"/>
                <a:pathLst>
                  <a:path w="10145" h="9940" extrusionOk="0">
                    <a:moveTo>
                      <a:pt x="7323" y="1"/>
                    </a:moveTo>
                    <a:cubicBezTo>
                      <a:pt x="6659" y="1"/>
                      <a:pt x="5995" y="254"/>
                      <a:pt x="5489" y="760"/>
                    </a:cubicBezTo>
                    <a:lnTo>
                      <a:pt x="3894" y="2355"/>
                    </a:lnTo>
                    <a:cubicBezTo>
                      <a:pt x="3822" y="2427"/>
                      <a:pt x="3822" y="2534"/>
                      <a:pt x="3894" y="2605"/>
                    </a:cubicBezTo>
                    <a:cubicBezTo>
                      <a:pt x="3935" y="2641"/>
                      <a:pt x="3980" y="2659"/>
                      <a:pt x="4025" y="2659"/>
                    </a:cubicBezTo>
                    <a:cubicBezTo>
                      <a:pt x="4069" y="2659"/>
                      <a:pt x="4114" y="2641"/>
                      <a:pt x="4156" y="2605"/>
                    </a:cubicBezTo>
                    <a:lnTo>
                      <a:pt x="5739" y="1010"/>
                    </a:lnTo>
                    <a:cubicBezTo>
                      <a:pt x="6180" y="569"/>
                      <a:pt x="6754" y="349"/>
                      <a:pt x="7326" y="349"/>
                    </a:cubicBezTo>
                    <a:cubicBezTo>
                      <a:pt x="7897" y="349"/>
                      <a:pt x="8466" y="569"/>
                      <a:pt x="8894" y="1010"/>
                    </a:cubicBezTo>
                    <a:cubicBezTo>
                      <a:pt x="9775" y="1891"/>
                      <a:pt x="9775" y="3308"/>
                      <a:pt x="8894" y="4165"/>
                    </a:cubicBezTo>
                    <a:lnTo>
                      <a:pt x="5906" y="7154"/>
                    </a:lnTo>
                    <a:cubicBezTo>
                      <a:pt x="5489" y="7570"/>
                      <a:pt x="4930" y="7808"/>
                      <a:pt x="4334" y="7808"/>
                    </a:cubicBezTo>
                    <a:cubicBezTo>
                      <a:pt x="3739" y="7808"/>
                      <a:pt x="3167" y="7570"/>
                      <a:pt x="2751" y="7154"/>
                    </a:cubicBezTo>
                    <a:cubicBezTo>
                      <a:pt x="2501" y="6904"/>
                      <a:pt x="2322" y="6606"/>
                      <a:pt x="2215" y="6284"/>
                    </a:cubicBezTo>
                    <a:lnTo>
                      <a:pt x="3632" y="4868"/>
                    </a:lnTo>
                    <a:cubicBezTo>
                      <a:pt x="3822" y="4677"/>
                      <a:pt x="4072" y="4570"/>
                      <a:pt x="4346" y="4570"/>
                    </a:cubicBezTo>
                    <a:cubicBezTo>
                      <a:pt x="4608" y="4570"/>
                      <a:pt x="4870" y="4677"/>
                      <a:pt x="5061" y="4868"/>
                    </a:cubicBezTo>
                    <a:cubicBezTo>
                      <a:pt x="5144" y="4951"/>
                      <a:pt x="5227" y="5070"/>
                      <a:pt x="5287" y="5189"/>
                    </a:cubicBezTo>
                    <a:cubicBezTo>
                      <a:pt x="5305" y="5263"/>
                      <a:pt x="5374" y="5308"/>
                      <a:pt x="5453" y="5308"/>
                    </a:cubicBezTo>
                    <a:cubicBezTo>
                      <a:pt x="5477" y="5308"/>
                      <a:pt x="5501" y="5304"/>
                      <a:pt x="5525" y="5296"/>
                    </a:cubicBezTo>
                    <a:cubicBezTo>
                      <a:pt x="5608" y="5272"/>
                      <a:pt x="5656" y="5165"/>
                      <a:pt x="5620" y="5058"/>
                    </a:cubicBezTo>
                    <a:cubicBezTo>
                      <a:pt x="5549" y="4891"/>
                      <a:pt x="5465" y="4737"/>
                      <a:pt x="5322" y="4618"/>
                    </a:cubicBezTo>
                    <a:cubicBezTo>
                      <a:pt x="5072" y="4356"/>
                      <a:pt x="4727" y="4213"/>
                      <a:pt x="4358" y="4213"/>
                    </a:cubicBezTo>
                    <a:cubicBezTo>
                      <a:pt x="3989" y="4213"/>
                      <a:pt x="3656" y="4356"/>
                      <a:pt x="3394" y="4618"/>
                    </a:cubicBezTo>
                    <a:lnTo>
                      <a:pt x="1929" y="6070"/>
                    </a:lnTo>
                    <a:cubicBezTo>
                      <a:pt x="1905" y="6082"/>
                      <a:pt x="1893" y="6106"/>
                      <a:pt x="1870" y="6130"/>
                    </a:cubicBezTo>
                    <a:lnTo>
                      <a:pt x="405" y="7606"/>
                    </a:lnTo>
                    <a:cubicBezTo>
                      <a:pt x="143" y="7856"/>
                      <a:pt x="0" y="8201"/>
                      <a:pt x="0" y="8570"/>
                    </a:cubicBezTo>
                    <a:cubicBezTo>
                      <a:pt x="0" y="8928"/>
                      <a:pt x="143" y="9273"/>
                      <a:pt x="405" y="9535"/>
                    </a:cubicBezTo>
                    <a:cubicBezTo>
                      <a:pt x="655" y="9785"/>
                      <a:pt x="1001" y="9940"/>
                      <a:pt x="1370" y="9940"/>
                    </a:cubicBezTo>
                    <a:cubicBezTo>
                      <a:pt x="1739" y="9940"/>
                      <a:pt x="2072" y="9785"/>
                      <a:pt x="2334" y="9535"/>
                    </a:cubicBezTo>
                    <a:lnTo>
                      <a:pt x="3275" y="8594"/>
                    </a:lnTo>
                    <a:cubicBezTo>
                      <a:pt x="3346" y="8523"/>
                      <a:pt x="3346" y="8416"/>
                      <a:pt x="3275" y="8344"/>
                    </a:cubicBezTo>
                    <a:cubicBezTo>
                      <a:pt x="3239" y="8309"/>
                      <a:pt x="3194" y="8291"/>
                      <a:pt x="3150" y="8291"/>
                    </a:cubicBezTo>
                    <a:cubicBezTo>
                      <a:pt x="3105" y="8291"/>
                      <a:pt x="3060" y="8309"/>
                      <a:pt x="3025" y="8344"/>
                    </a:cubicBezTo>
                    <a:lnTo>
                      <a:pt x="2084" y="9285"/>
                    </a:lnTo>
                    <a:cubicBezTo>
                      <a:pt x="1893" y="9475"/>
                      <a:pt x="1632" y="9582"/>
                      <a:pt x="1370" y="9582"/>
                    </a:cubicBezTo>
                    <a:cubicBezTo>
                      <a:pt x="1096" y="9582"/>
                      <a:pt x="846" y="9475"/>
                      <a:pt x="655" y="9285"/>
                    </a:cubicBezTo>
                    <a:cubicBezTo>
                      <a:pt x="465" y="9094"/>
                      <a:pt x="358" y="8832"/>
                      <a:pt x="358" y="8570"/>
                    </a:cubicBezTo>
                    <a:cubicBezTo>
                      <a:pt x="358" y="8297"/>
                      <a:pt x="465" y="8047"/>
                      <a:pt x="655" y="7856"/>
                    </a:cubicBezTo>
                    <a:lnTo>
                      <a:pt x="1953" y="6558"/>
                    </a:lnTo>
                    <a:cubicBezTo>
                      <a:pt x="2084" y="6880"/>
                      <a:pt x="2274" y="7177"/>
                      <a:pt x="2513" y="7404"/>
                    </a:cubicBezTo>
                    <a:cubicBezTo>
                      <a:pt x="3001" y="7904"/>
                      <a:pt x="3656" y="8166"/>
                      <a:pt x="4346" y="8166"/>
                    </a:cubicBezTo>
                    <a:cubicBezTo>
                      <a:pt x="5049" y="8166"/>
                      <a:pt x="5680" y="7904"/>
                      <a:pt x="6180" y="7404"/>
                    </a:cubicBezTo>
                    <a:lnTo>
                      <a:pt x="9168" y="4415"/>
                    </a:lnTo>
                    <a:cubicBezTo>
                      <a:pt x="10145" y="3403"/>
                      <a:pt x="10145" y="1772"/>
                      <a:pt x="9156" y="760"/>
                    </a:cubicBezTo>
                    <a:cubicBezTo>
                      <a:pt x="8650" y="254"/>
                      <a:pt x="7987" y="1"/>
                      <a:pt x="73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64011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>
          <a:extLst>
            <a:ext uri="{FF2B5EF4-FFF2-40B4-BE49-F238E27FC236}">
              <a16:creationId xmlns:a16="http://schemas.microsoft.com/office/drawing/2014/main" id="{4492D7D0-EE43-2317-A290-330CAF021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p23">
            <a:extLst>
              <a:ext uri="{FF2B5EF4-FFF2-40B4-BE49-F238E27FC236}">
                <a16:creationId xmlns:a16="http://schemas.microsoft.com/office/drawing/2014/main" id="{CF62C847-9603-DCD2-2C5B-5F55CF21F999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dirty="0">
                <a:latin typeface="Space Grotesk Medium"/>
                <a:ea typeface="Space Grotesk Medium"/>
                <a:cs typeface="Space Grotesk Medium"/>
                <a:sym typeface="Space Grotesk Medium"/>
              </a:rPr>
              <a:t>Roadmap</a:t>
            </a:r>
            <a:endParaRPr b="1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14C12C32-6755-717F-4AD4-84ACD5CC20F7}"/>
              </a:ext>
            </a:extLst>
          </p:cNvPr>
          <p:cNvGrpSpPr/>
          <p:nvPr/>
        </p:nvGrpSpPr>
        <p:grpSpPr>
          <a:xfrm>
            <a:off x="3143333" y="545554"/>
            <a:ext cx="744600" cy="527700"/>
            <a:chOff x="6862925" y="1885275"/>
            <a:chExt cx="744600" cy="527700"/>
          </a:xfrm>
        </p:grpSpPr>
        <p:sp>
          <p:nvSpPr>
            <p:cNvPr id="15" name="Google Shape;2478;p23">
              <a:extLst>
                <a:ext uri="{FF2B5EF4-FFF2-40B4-BE49-F238E27FC236}">
                  <a16:creationId xmlns:a16="http://schemas.microsoft.com/office/drawing/2014/main" id="{57CB15FB-5C82-C529-E29A-D5279DAB1B55}"/>
                </a:ext>
              </a:extLst>
            </p:cNvPr>
            <p:cNvSpPr/>
            <p:nvPr/>
          </p:nvSpPr>
          <p:spPr>
            <a:xfrm>
              <a:off x="6862925" y="1885275"/>
              <a:ext cx="744600" cy="5277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" name="Google Shape;2486;p23">
              <a:extLst>
                <a:ext uri="{FF2B5EF4-FFF2-40B4-BE49-F238E27FC236}">
                  <a16:creationId xmlns:a16="http://schemas.microsoft.com/office/drawing/2014/main" id="{6E72AB23-45BF-EEB3-9E99-300EB1B72F01}"/>
                </a:ext>
              </a:extLst>
            </p:cNvPr>
            <p:cNvGrpSpPr/>
            <p:nvPr/>
          </p:nvGrpSpPr>
          <p:grpSpPr>
            <a:xfrm>
              <a:off x="7053850" y="1967592"/>
              <a:ext cx="362743" cy="363026"/>
              <a:chOff x="4206763" y="2450951"/>
              <a:chExt cx="322151" cy="322374"/>
            </a:xfrm>
          </p:grpSpPr>
          <p:sp>
            <p:nvSpPr>
              <p:cNvPr id="17" name="Google Shape;2487;p23">
                <a:extLst>
                  <a:ext uri="{FF2B5EF4-FFF2-40B4-BE49-F238E27FC236}">
                    <a16:creationId xmlns:a16="http://schemas.microsoft.com/office/drawing/2014/main" id="{91EC120E-493A-14EA-8FD0-8A10418D6898}"/>
                  </a:ext>
                </a:extLst>
              </p:cNvPr>
              <p:cNvSpPr/>
              <p:nvPr/>
            </p:nvSpPr>
            <p:spPr>
              <a:xfrm>
                <a:off x="4206763" y="2571650"/>
                <a:ext cx="322151" cy="201675"/>
              </a:xfrm>
              <a:custGeom>
                <a:avLst/>
                <a:gdLst/>
                <a:ahLst/>
                <a:cxnLst/>
                <a:rect l="l" t="t" r="r" b="b"/>
                <a:pathLst>
                  <a:path w="10121" h="6336" extrusionOk="0">
                    <a:moveTo>
                      <a:pt x="2691" y="2847"/>
                    </a:moveTo>
                    <a:lnTo>
                      <a:pt x="2691" y="6037"/>
                    </a:lnTo>
                    <a:lnTo>
                      <a:pt x="1393" y="6037"/>
                    </a:lnTo>
                    <a:lnTo>
                      <a:pt x="1393" y="2847"/>
                    </a:lnTo>
                    <a:close/>
                    <a:moveTo>
                      <a:pt x="5703" y="2049"/>
                    </a:moveTo>
                    <a:lnTo>
                      <a:pt x="5703" y="6037"/>
                    </a:lnTo>
                    <a:lnTo>
                      <a:pt x="4406" y="6037"/>
                    </a:lnTo>
                    <a:lnTo>
                      <a:pt x="4406" y="2049"/>
                    </a:lnTo>
                    <a:close/>
                    <a:moveTo>
                      <a:pt x="8704" y="299"/>
                    </a:moveTo>
                    <a:lnTo>
                      <a:pt x="8704" y="6037"/>
                    </a:lnTo>
                    <a:lnTo>
                      <a:pt x="7406" y="6037"/>
                    </a:lnTo>
                    <a:lnTo>
                      <a:pt x="7406" y="299"/>
                    </a:lnTo>
                    <a:close/>
                    <a:moveTo>
                      <a:pt x="7275" y="1"/>
                    </a:moveTo>
                    <a:cubicBezTo>
                      <a:pt x="7192" y="1"/>
                      <a:pt x="7132" y="61"/>
                      <a:pt x="7132" y="156"/>
                    </a:cubicBezTo>
                    <a:lnTo>
                      <a:pt x="7132" y="6037"/>
                    </a:lnTo>
                    <a:lnTo>
                      <a:pt x="6001" y="6037"/>
                    </a:lnTo>
                    <a:lnTo>
                      <a:pt x="6001" y="1894"/>
                    </a:lnTo>
                    <a:cubicBezTo>
                      <a:pt x="6001" y="1811"/>
                      <a:pt x="5941" y="1751"/>
                      <a:pt x="5846" y="1751"/>
                    </a:cubicBezTo>
                    <a:lnTo>
                      <a:pt x="4275" y="1751"/>
                    </a:lnTo>
                    <a:cubicBezTo>
                      <a:pt x="4179" y="1751"/>
                      <a:pt x="4120" y="1811"/>
                      <a:pt x="4120" y="1894"/>
                    </a:cubicBezTo>
                    <a:lnTo>
                      <a:pt x="4120" y="6037"/>
                    </a:lnTo>
                    <a:lnTo>
                      <a:pt x="2989" y="6037"/>
                    </a:lnTo>
                    <a:lnTo>
                      <a:pt x="2989" y="2704"/>
                    </a:lnTo>
                    <a:cubicBezTo>
                      <a:pt x="2989" y="2608"/>
                      <a:pt x="2929" y="2549"/>
                      <a:pt x="2846" y="2549"/>
                    </a:cubicBezTo>
                    <a:lnTo>
                      <a:pt x="1262" y="2549"/>
                    </a:lnTo>
                    <a:cubicBezTo>
                      <a:pt x="1167" y="2549"/>
                      <a:pt x="1119" y="2608"/>
                      <a:pt x="1119" y="2704"/>
                    </a:cubicBezTo>
                    <a:lnTo>
                      <a:pt x="1119" y="6037"/>
                    </a:lnTo>
                    <a:lnTo>
                      <a:pt x="143" y="6037"/>
                    </a:lnTo>
                    <a:cubicBezTo>
                      <a:pt x="60" y="6037"/>
                      <a:pt x="0" y="6097"/>
                      <a:pt x="0" y="6180"/>
                    </a:cubicBezTo>
                    <a:cubicBezTo>
                      <a:pt x="0" y="6276"/>
                      <a:pt x="60" y="6335"/>
                      <a:pt x="143" y="6335"/>
                    </a:cubicBezTo>
                    <a:lnTo>
                      <a:pt x="9966" y="6335"/>
                    </a:lnTo>
                    <a:cubicBezTo>
                      <a:pt x="10061" y="6335"/>
                      <a:pt x="10121" y="6276"/>
                      <a:pt x="10121" y="6180"/>
                    </a:cubicBezTo>
                    <a:cubicBezTo>
                      <a:pt x="10121" y="6109"/>
                      <a:pt x="10049" y="6037"/>
                      <a:pt x="9966" y="6037"/>
                    </a:cubicBezTo>
                    <a:lnTo>
                      <a:pt x="9001" y="6037"/>
                    </a:lnTo>
                    <a:lnTo>
                      <a:pt x="9001" y="156"/>
                    </a:lnTo>
                    <a:cubicBezTo>
                      <a:pt x="9001" y="61"/>
                      <a:pt x="8942" y="1"/>
                      <a:pt x="88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2488;p23">
                <a:extLst>
                  <a:ext uri="{FF2B5EF4-FFF2-40B4-BE49-F238E27FC236}">
                    <a16:creationId xmlns:a16="http://schemas.microsoft.com/office/drawing/2014/main" id="{26960850-ACA5-29E5-B117-AC87477441B2}"/>
                  </a:ext>
                </a:extLst>
              </p:cNvPr>
              <p:cNvSpPr/>
              <p:nvPr/>
            </p:nvSpPr>
            <p:spPr>
              <a:xfrm>
                <a:off x="4210933" y="2450951"/>
                <a:ext cx="308878" cy="185537"/>
              </a:xfrm>
              <a:custGeom>
                <a:avLst/>
                <a:gdLst/>
                <a:ahLst/>
                <a:cxnLst/>
                <a:rect l="l" t="t" r="r" b="b"/>
                <a:pathLst>
                  <a:path w="9704" h="5829" extrusionOk="0">
                    <a:moveTo>
                      <a:pt x="9212" y="1"/>
                    </a:moveTo>
                    <a:cubicBezTo>
                      <a:pt x="9189" y="1"/>
                      <a:pt x="9167" y="3"/>
                      <a:pt x="9144" y="7"/>
                    </a:cubicBezTo>
                    <a:lnTo>
                      <a:pt x="7870" y="162"/>
                    </a:lnTo>
                    <a:cubicBezTo>
                      <a:pt x="7620" y="197"/>
                      <a:pt x="7442" y="435"/>
                      <a:pt x="7477" y="685"/>
                    </a:cubicBezTo>
                    <a:cubicBezTo>
                      <a:pt x="7500" y="920"/>
                      <a:pt x="7711" y="1092"/>
                      <a:pt x="7944" y="1092"/>
                    </a:cubicBezTo>
                    <a:cubicBezTo>
                      <a:pt x="7959" y="1092"/>
                      <a:pt x="7974" y="1092"/>
                      <a:pt x="7989" y="1090"/>
                    </a:cubicBezTo>
                    <a:lnTo>
                      <a:pt x="8096" y="1066"/>
                    </a:lnTo>
                    <a:lnTo>
                      <a:pt x="8096" y="1066"/>
                    </a:lnTo>
                    <a:cubicBezTo>
                      <a:pt x="6537" y="2876"/>
                      <a:pt x="4691" y="3805"/>
                      <a:pt x="3382" y="4269"/>
                    </a:cubicBezTo>
                    <a:cubicBezTo>
                      <a:pt x="1739" y="4853"/>
                      <a:pt x="476" y="4912"/>
                      <a:pt x="465" y="4912"/>
                    </a:cubicBezTo>
                    <a:cubicBezTo>
                      <a:pt x="203" y="4924"/>
                      <a:pt x="0" y="5138"/>
                      <a:pt x="12" y="5388"/>
                    </a:cubicBezTo>
                    <a:cubicBezTo>
                      <a:pt x="36" y="5638"/>
                      <a:pt x="226" y="5829"/>
                      <a:pt x="476" y="5829"/>
                    </a:cubicBezTo>
                    <a:lnTo>
                      <a:pt x="488" y="5829"/>
                    </a:lnTo>
                    <a:cubicBezTo>
                      <a:pt x="548" y="5829"/>
                      <a:pt x="1893" y="5793"/>
                      <a:pt x="3667" y="5150"/>
                    </a:cubicBezTo>
                    <a:cubicBezTo>
                      <a:pt x="4656" y="4793"/>
                      <a:pt x="5596" y="4317"/>
                      <a:pt x="6442" y="3745"/>
                    </a:cubicBezTo>
                    <a:cubicBezTo>
                      <a:pt x="6525" y="3710"/>
                      <a:pt x="6537" y="3614"/>
                      <a:pt x="6489" y="3543"/>
                    </a:cubicBezTo>
                    <a:cubicBezTo>
                      <a:pt x="6458" y="3497"/>
                      <a:pt x="6413" y="3471"/>
                      <a:pt x="6365" y="3471"/>
                    </a:cubicBezTo>
                    <a:cubicBezTo>
                      <a:pt x="6339" y="3471"/>
                      <a:pt x="6312" y="3478"/>
                      <a:pt x="6287" y="3495"/>
                    </a:cubicBezTo>
                    <a:cubicBezTo>
                      <a:pt x="5453" y="4067"/>
                      <a:pt x="4537" y="4519"/>
                      <a:pt x="3560" y="4865"/>
                    </a:cubicBezTo>
                    <a:cubicBezTo>
                      <a:pt x="1834" y="5484"/>
                      <a:pt x="536" y="5519"/>
                      <a:pt x="476" y="5531"/>
                    </a:cubicBezTo>
                    <a:cubicBezTo>
                      <a:pt x="393" y="5531"/>
                      <a:pt x="310" y="5460"/>
                      <a:pt x="310" y="5377"/>
                    </a:cubicBezTo>
                    <a:cubicBezTo>
                      <a:pt x="310" y="5281"/>
                      <a:pt x="393" y="5210"/>
                      <a:pt x="476" y="5198"/>
                    </a:cubicBezTo>
                    <a:cubicBezTo>
                      <a:pt x="488" y="5198"/>
                      <a:pt x="1798" y="5150"/>
                      <a:pt x="3489" y="4543"/>
                    </a:cubicBezTo>
                    <a:cubicBezTo>
                      <a:pt x="4894" y="4031"/>
                      <a:pt x="6918" y="3007"/>
                      <a:pt x="8573" y="947"/>
                    </a:cubicBezTo>
                    <a:cubicBezTo>
                      <a:pt x="8664" y="856"/>
                      <a:pt x="8579" y="709"/>
                      <a:pt x="8456" y="709"/>
                    </a:cubicBezTo>
                    <a:cubicBezTo>
                      <a:pt x="8451" y="709"/>
                      <a:pt x="8447" y="709"/>
                      <a:pt x="8442" y="709"/>
                    </a:cubicBezTo>
                    <a:lnTo>
                      <a:pt x="7966" y="769"/>
                    </a:lnTo>
                    <a:cubicBezTo>
                      <a:pt x="7951" y="772"/>
                      <a:pt x="7937" y="774"/>
                      <a:pt x="7924" y="774"/>
                    </a:cubicBezTo>
                    <a:cubicBezTo>
                      <a:pt x="7850" y="774"/>
                      <a:pt x="7797" y="720"/>
                      <a:pt x="7787" y="650"/>
                    </a:cubicBezTo>
                    <a:cubicBezTo>
                      <a:pt x="7751" y="554"/>
                      <a:pt x="7835" y="459"/>
                      <a:pt x="7930" y="447"/>
                    </a:cubicBezTo>
                    <a:lnTo>
                      <a:pt x="9204" y="281"/>
                    </a:lnTo>
                    <a:cubicBezTo>
                      <a:pt x="9210" y="280"/>
                      <a:pt x="9216" y="280"/>
                      <a:pt x="9222" y="280"/>
                    </a:cubicBezTo>
                    <a:cubicBezTo>
                      <a:pt x="9311" y="280"/>
                      <a:pt x="9394" y="358"/>
                      <a:pt x="9394" y="447"/>
                    </a:cubicBezTo>
                    <a:lnTo>
                      <a:pt x="9394" y="1709"/>
                    </a:lnTo>
                    <a:cubicBezTo>
                      <a:pt x="9394" y="1805"/>
                      <a:pt x="9323" y="1876"/>
                      <a:pt x="9228" y="1876"/>
                    </a:cubicBezTo>
                    <a:cubicBezTo>
                      <a:pt x="9132" y="1876"/>
                      <a:pt x="9061" y="1805"/>
                      <a:pt x="9061" y="1709"/>
                    </a:cubicBezTo>
                    <a:lnTo>
                      <a:pt x="9061" y="1328"/>
                    </a:lnTo>
                    <a:cubicBezTo>
                      <a:pt x="9061" y="1269"/>
                      <a:pt x="9025" y="1209"/>
                      <a:pt x="8978" y="1186"/>
                    </a:cubicBezTo>
                    <a:cubicBezTo>
                      <a:pt x="8963" y="1183"/>
                      <a:pt x="8948" y="1181"/>
                      <a:pt x="8932" y="1181"/>
                    </a:cubicBezTo>
                    <a:cubicBezTo>
                      <a:pt x="8882" y="1181"/>
                      <a:pt x="8829" y="1197"/>
                      <a:pt x="8811" y="1233"/>
                    </a:cubicBezTo>
                    <a:cubicBezTo>
                      <a:pt x="8263" y="1924"/>
                      <a:pt x="7620" y="2531"/>
                      <a:pt x="6930" y="3067"/>
                    </a:cubicBezTo>
                    <a:cubicBezTo>
                      <a:pt x="6870" y="3114"/>
                      <a:pt x="6858" y="3210"/>
                      <a:pt x="6906" y="3269"/>
                    </a:cubicBezTo>
                    <a:cubicBezTo>
                      <a:pt x="6936" y="3307"/>
                      <a:pt x="6985" y="3330"/>
                      <a:pt x="7032" y="3330"/>
                    </a:cubicBezTo>
                    <a:cubicBezTo>
                      <a:pt x="7060" y="3330"/>
                      <a:pt x="7086" y="3322"/>
                      <a:pt x="7108" y="3305"/>
                    </a:cubicBezTo>
                    <a:cubicBezTo>
                      <a:pt x="7704" y="2840"/>
                      <a:pt x="8275" y="2305"/>
                      <a:pt x="8775" y="1745"/>
                    </a:cubicBezTo>
                    <a:cubicBezTo>
                      <a:pt x="8799" y="1995"/>
                      <a:pt x="8989" y="2186"/>
                      <a:pt x="9239" y="2186"/>
                    </a:cubicBezTo>
                    <a:cubicBezTo>
                      <a:pt x="9490" y="2186"/>
                      <a:pt x="9704" y="1983"/>
                      <a:pt x="9704" y="1721"/>
                    </a:cubicBezTo>
                    <a:lnTo>
                      <a:pt x="9704" y="459"/>
                    </a:lnTo>
                    <a:cubicBezTo>
                      <a:pt x="9680" y="328"/>
                      <a:pt x="9620" y="209"/>
                      <a:pt x="9513" y="126"/>
                    </a:cubicBezTo>
                    <a:cubicBezTo>
                      <a:pt x="9425" y="47"/>
                      <a:pt x="9319" y="1"/>
                      <a:pt x="92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aphicFrame>
        <p:nvGraphicFramePr>
          <p:cNvPr id="19" name="Tableau 18">
            <a:extLst>
              <a:ext uri="{FF2B5EF4-FFF2-40B4-BE49-F238E27FC236}">
                <a16:creationId xmlns:a16="http://schemas.microsoft.com/office/drawing/2014/main" id="{0650596E-6FA6-E8E5-4E4C-C14BC35636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603212"/>
              </p:ext>
            </p:extLst>
          </p:nvPr>
        </p:nvGraphicFramePr>
        <p:xfrm>
          <a:off x="812079" y="1504664"/>
          <a:ext cx="7383221" cy="2712720"/>
        </p:xfrm>
        <a:graphic>
          <a:graphicData uri="http://schemas.openxmlformats.org/drawingml/2006/table">
            <a:tbl>
              <a:tblPr firstRow="1" bandRow="1">
                <a:tableStyleId>{40272DF2-5866-4BD9-90D9-472611E76D45}</a:tableStyleId>
              </a:tblPr>
              <a:tblGrid>
                <a:gridCol w="1294109">
                  <a:extLst>
                    <a:ext uri="{9D8B030D-6E8A-4147-A177-3AD203B41FA5}">
                      <a16:colId xmlns:a16="http://schemas.microsoft.com/office/drawing/2014/main" val="1939446482"/>
                    </a:ext>
                  </a:extLst>
                </a:gridCol>
                <a:gridCol w="761139">
                  <a:extLst>
                    <a:ext uri="{9D8B030D-6E8A-4147-A177-3AD203B41FA5}">
                      <a16:colId xmlns:a16="http://schemas.microsoft.com/office/drawing/2014/main" val="2990700175"/>
                    </a:ext>
                  </a:extLst>
                </a:gridCol>
                <a:gridCol w="761139">
                  <a:extLst>
                    <a:ext uri="{9D8B030D-6E8A-4147-A177-3AD203B41FA5}">
                      <a16:colId xmlns:a16="http://schemas.microsoft.com/office/drawing/2014/main" val="2507629088"/>
                    </a:ext>
                  </a:extLst>
                </a:gridCol>
                <a:gridCol w="761139">
                  <a:extLst>
                    <a:ext uri="{9D8B030D-6E8A-4147-A177-3AD203B41FA5}">
                      <a16:colId xmlns:a16="http://schemas.microsoft.com/office/drawing/2014/main" val="227924146"/>
                    </a:ext>
                  </a:extLst>
                </a:gridCol>
                <a:gridCol w="761139">
                  <a:extLst>
                    <a:ext uri="{9D8B030D-6E8A-4147-A177-3AD203B41FA5}">
                      <a16:colId xmlns:a16="http://schemas.microsoft.com/office/drawing/2014/main" val="2043940144"/>
                    </a:ext>
                  </a:extLst>
                </a:gridCol>
                <a:gridCol w="761139">
                  <a:extLst>
                    <a:ext uri="{9D8B030D-6E8A-4147-A177-3AD203B41FA5}">
                      <a16:colId xmlns:a16="http://schemas.microsoft.com/office/drawing/2014/main" val="3219125327"/>
                    </a:ext>
                  </a:extLst>
                </a:gridCol>
                <a:gridCol w="761139">
                  <a:extLst>
                    <a:ext uri="{9D8B030D-6E8A-4147-A177-3AD203B41FA5}">
                      <a16:colId xmlns:a16="http://schemas.microsoft.com/office/drawing/2014/main" val="4254974691"/>
                    </a:ext>
                  </a:extLst>
                </a:gridCol>
                <a:gridCol w="761139">
                  <a:extLst>
                    <a:ext uri="{9D8B030D-6E8A-4147-A177-3AD203B41FA5}">
                      <a16:colId xmlns:a16="http://schemas.microsoft.com/office/drawing/2014/main" val="2099434791"/>
                    </a:ext>
                  </a:extLst>
                </a:gridCol>
                <a:gridCol w="761139">
                  <a:extLst>
                    <a:ext uri="{9D8B030D-6E8A-4147-A177-3AD203B41FA5}">
                      <a16:colId xmlns:a16="http://schemas.microsoft.com/office/drawing/2014/main" val="2101912660"/>
                    </a:ext>
                  </a:extLst>
                </a:gridCol>
              </a:tblGrid>
              <a:tr h="503142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T3 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T4 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T1 2026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T2 2026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T3 2026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T4 2026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T1 2027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T2 2027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25254"/>
                  </a:ext>
                </a:extLst>
              </a:tr>
              <a:tr h="503142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Formation / Recrutement transmédia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rgbClr val="5939AA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rgbClr val="5939AA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rgbClr val="5939AA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rgbClr val="5939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085411"/>
                  </a:ext>
                </a:extLst>
              </a:tr>
              <a:tr h="323556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Mise en place monétisation hybride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rgbClr val="5939AA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rgbClr val="5939AA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758388"/>
                  </a:ext>
                </a:extLst>
              </a:tr>
              <a:tr h="295966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Intégration IA générative créative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rgbClr val="5939AA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rgbClr val="5939AA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rgbClr val="5939AA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rgbClr val="5939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781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55317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fr-FR" dirty="0"/>
              <a:t>Facteurs clés de la rentabilité</a:t>
            </a:r>
            <a:endParaRPr b="1" dirty="0"/>
          </a:p>
        </p:txBody>
      </p:sp>
      <p:graphicFrame>
        <p:nvGraphicFramePr>
          <p:cNvPr id="2502" name="Google Shape;2502;p24"/>
          <p:cNvGraphicFramePr/>
          <p:nvPr>
            <p:extLst>
              <p:ext uri="{D42A27DB-BD31-4B8C-83A1-F6EECF244321}">
                <p14:modId xmlns:p14="http://schemas.microsoft.com/office/powerpoint/2010/main" val="534594187"/>
              </p:ext>
            </p:extLst>
          </p:nvPr>
        </p:nvGraphicFramePr>
        <p:xfrm>
          <a:off x="713225" y="1518860"/>
          <a:ext cx="7629200" cy="3260215"/>
        </p:xfrm>
        <a:graphic>
          <a:graphicData uri="http://schemas.openxmlformats.org/drawingml/2006/table">
            <a:tbl>
              <a:tblPr>
                <a:noFill/>
                <a:tableStyleId>{40272DF2-5866-4BD9-90D9-472611E76D45}</a:tableStyleId>
              </a:tblPr>
              <a:tblGrid>
                <a:gridCol w="2328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1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7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Description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Exemple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 dirty="0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La question clé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Etat du marché du jeux vidéo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Un marché en croissance mais de plus en plus compétitif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5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The complication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L’un des freins du marché des AAA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La saturation du AAA freine l’émergence de nouveaux studios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The question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Comment pouvons-nous atteindre la rentabilité en lançant un jeu AAA narratif innovant ?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Quel positionnement stratégique adopter pour qu’un jeu AAA narratif devienne rentable dès son lancement ?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7" name="Google Shape;2507;p25"/>
          <p:cNvGrpSpPr/>
          <p:nvPr/>
        </p:nvGrpSpPr>
        <p:grpSpPr>
          <a:xfrm>
            <a:off x="4365190" y="2221907"/>
            <a:ext cx="1562100" cy="1562100"/>
            <a:chOff x="4365190" y="2450507"/>
            <a:chExt cx="1562100" cy="1562100"/>
          </a:xfrm>
        </p:grpSpPr>
        <p:sp>
          <p:nvSpPr>
            <p:cNvPr id="2508" name="Google Shape;2508;p25"/>
            <p:cNvSpPr/>
            <p:nvPr/>
          </p:nvSpPr>
          <p:spPr>
            <a:xfrm>
              <a:off x="4365190" y="2450507"/>
              <a:ext cx="1562100" cy="15621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p25"/>
            <p:cNvSpPr/>
            <p:nvPr/>
          </p:nvSpPr>
          <p:spPr>
            <a:xfrm>
              <a:off x="5562013" y="3399150"/>
              <a:ext cx="294900" cy="294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10" name="Google Shape;2510;p25"/>
          <p:cNvSpPr txBox="1"/>
          <p:nvPr/>
        </p:nvSpPr>
        <p:spPr>
          <a:xfrm>
            <a:off x="6163640" y="3053846"/>
            <a:ext cx="2304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rgbClr val="FFFFF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Faisabilité</a:t>
            </a:r>
          </a:p>
        </p:txBody>
      </p:sp>
      <p:sp>
        <p:nvSpPr>
          <p:cNvPr id="2511" name="Google Shape;2511;p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fr-FR" dirty="0"/>
              <a:t>Axes de décision stratégique</a:t>
            </a:r>
            <a:endParaRPr b="1" dirty="0"/>
          </a:p>
        </p:txBody>
      </p:sp>
      <p:grpSp>
        <p:nvGrpSpPr>
          <p:cNvPr id="2512" name="Google Shape;2512;p25"/>
          <p:cNvGrpSpPr/>
          <p:nvPr/>
        </p:nvGrpSpPr>
        <p:grpSpPr>
          <a:xfrm>
            <a:off x="3790920" y="1436813"/>
            <a:ext cx="1562105" cy="1562100"/>
            <a:chOff x="3790920" y="1513013"/>
            <a:chExt cx="1562105" cy="1562100"/>
          </a:xfrm>
        </p:grpSpPr>
        <p:sp>
          <p:nvSpPr>
            <p:cNvPr id="2513" name="Google Shape;2513;p25"/>
            <p:cNvSpPr/>
            <p:nvPr/>
          </p:nvSpPr>
          <p:spPr>
            <a:xfrm>
              <a:off x="3790920" y="1513013"/>
              <a:ext cx="1562100" cy="15621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25"/>
            <p:cNvSpPr/>
            <p:nvPr/>
          </p:nvSpPr>
          <p:spPr>
            <a:xfrm>
              <a:off x="5058125" y="2060100"/>
              <a:ext cx="294900" cy="294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15" name="Google Shape;2515;p25"/>
          <p:cNvSpPr/>
          <p:nvPr/>
        </p:nvSpPr>
        <p:spPr>
          <a:xfrm>
            <a:off x="3216650" y="2298107"/>
            <a:ext cx="1562100" cy="15621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6" name="Google Shape;2516;p25"/>
          <p:cNvSpPr txBox="1"/>
          <p:nvPr/>
        </p:nvSpPr>
        <p:spPr>
          <a:xfrm>
            <a:off x="3403800" y="4004748"/>
            <a:ext cx="23364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Zone optimale</a:t>
            </a:r>
          </a:p>
        </p:txBody>
      </p:sp>
      <p:sp>
        <p:nvSpPr>
          <p:cNvPr id="2517" name="Google Shape;2517;p25"/>
          <p:cNvSpPr txBox="1"/>
          <p:nvPr/>
        </p:nvSpPr>
        <p:spPr>
          <a:xfrm>
            <a:off x="713225" y="2752286"/>
            <a:ext cx="23040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Le segment des jeux AAA narratifs peut générer entre 50 M€ et 140 M€ selon les ventes.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Le </a:t>
            </a:r>
            <a:r>
              <a:rPr lang="fr-FR" sz="1400" b="0" i="0" u="none" strike="noStrike" cap="none" dirty="0" err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pricing</a:t>
            </a:r>
            <a:r>
              <a:rPr lang="fr-FR"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à 70 € reste acceptable pour la cible 25–45 ans.</a:t>
            </a:r>
          </a:p>
        </p:txBody>
      </p:sp>
      <p:sp>
        <p:nvSpPr>
          <p:cNvPr id="2518" name="Google Shape;2518;p25"/>
          <p:cNvSpPr txBox="1"/>
          <p:nvPr/>
        </p:nvSpPr>
        <p:spPr>
          <a:xfrm>
            <a:off x="6163315" y="1809536"/>
            <a:ext cx="23040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Le genre Action/RPG narratif est préféré par 64 % des joueurs et les expériences immersives sont plébiscitées par les joueurs adultes.</a:t>
            </a:r>
            <a:endParaRPr lang="en-US" sz="1400" b="0" i="0" u="none" strike="noStrike" cap="none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19" name="Google Shape;2519;p25"/>
          <p:cNvSpPr txBox="1"/>
          <p:nvPr/>
        </p:nvSpPr>
        <p:spPr>
          <a:xfrm>
            <a:off x="6163315" y="3482514"/>
            <a:ext cx="23040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Le studio dispose d’un socle de compétences internes (</a:t>
            </a:r>
            <a:r>
              <a:rPr lang="fr-FR" sz="1400" b="0" i="0" u="none" strike="noStrike" cap="none" dirty="0" err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Unreal</a:t>
            </a:r>
            <a:r>
              <a:rPr lang="fr-FR"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Engine, IA générative) et l'écosystème cross-plateforme est aujourd’hui mature</a:t>
            </a:r>
            <a:endParaRPr lang="en-US" sz="1400" b="0" i="0" u="none" strike="noStrike" cap="none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520" name="Google Shape;2520;p25"/>
          <p:cNvCxnSpPr>
            <a:endCxn id="2516" idx="0"/>
          </p:cNvCxnSpPr>
          <p:nvPr/>
        </p:nvCxnSpPr>
        <p:spPr>
          <a:xfrm rot="-5400000" flipH="1">
            <a:off x="4068750" y="3501498"/>
            <a:ext cx="10059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21" name="Google Shape;2521;p25"/>
          <p:cNvCxnSpPr>
            <a:stCxn id="2517" idx="3"/>
            <a:endCxn id="2515" idx="2"/>
          </p:cNvCxnSpPr>
          <p:nvPr/>
        </p:nvCxnSpPr>
        <p:spPr>
          <a:xfrm>
            <a:off x="3017225" y="3079286"/>
            <a:ext cx="199500" cy="600"/>
          </a:xfrm>
          <a:prstGeom prst="bentConnector3">
            <a:avLst>
              <a:gd name="adj1" fmla="val 49981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22" name="Google Shape;2522;p25"/>
          <p:cNvCxnSpPr>
            <a:stCxn id="2514" idx="6"/>
          </p:cNvCxnSpPr>
          <p:nvPr/>
        </p:nvCxnSpPr>
        <p:spPr>
          <a:xfrm>
            <a:off x="5353025" y="2131350"/>
            <a:ext cx="8103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23" name="Google Shape;2523;p25"/>
          <p:cNvSpPr txBox="1"/>
          <p:nvPr/>
        </p:nvSpPr>
        <p:spPr>
          <a:xfrm>
            <a:off x="715250" y="2323050"/>
            <a:ext cx="2304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rgbClr val="FFFFF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Rentabilité</a:t>
            </a:r>
            <a:r>
              <a:rPr lang="en" sz="1800" b="0" i="0" u="none" strike="noStrike" cap="none" dirty="0">
                <a:solidFill>
                  <a:srgbClr val="FFFFF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 </a:t>
            </a:r>
            <a:endParaRPr sz="1800" b="0" i="0" u="none" strike="noStrike" cap="none" dirty="0">
              <a:solidFill>
                <a:srgbClr val="FFFFFF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524" name="Google Shape;2524;p25"/>
          <p:cNvSpPr txBox="1"/>
          <p:nvPr/>
        </p:nvSpPr>
        <p:spPr>
          <a:xfrm>
            <a:off x="6163315" y="1385463"/>
            <a:ext cx="2304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rgbClr val="FFFFF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Désirabilité</a:t>
            </a:r>
            <a:endParaRPr sz="1800" b="0" i="0" u="none" strike="noStrike" cap="none" dirty="0">
              <a:solidFill>
                <a:srgbClr val="FFFFFF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cxnSp>
        <p:nvCxnSpPr>
          <p:cNvPr id="2525" name="Google Shape;2525;p25"/>
          <p:cNvCxnSpPr>
            <a:stCxn id="2510" idx="1"/>
            <a:endCxn id="2509" idx="6"/>
          </p:cNvCxnSpPr>
          <p:nvPr/>
        </p:nvCxnSpPr>
        <p:spPr>
          <a:xfrm flipH="1">
            <a:off x="5857040" y="3317696"/>
            <a:ext cx="306600" cy="600"/>
          </a:xfrm>
          <a:prstGeom prst="bentConnector3">
            <a:avLst>
              <a:gd name="adj1" fmla="val 50021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26" name="Google Shape;2526;p25"/>
          <p:cNvSpPr/>
          <p:nvPr/>
        </p:nvSpPr>
        <p:spPr>
          <a:xfrm>
            <a:off x="4365188" y="2602025"/>
            <a:ext cx="396900" cy="396900"/>
          </a:xfrm>
          <a:prstGeom prst="diamond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516;p25">
            <a:extLst>
              <a:ext uri="{FF2B5EF4-FFF2-40B4-BE49-F238E27FC236}">
                <a16:creationId xmlns:a16="http://schemas.microsoft.com/office/drawing/2014/main" id="{4326B33B-DE67-7740-C6F7-BD257E4F3087}"/>
              </a:ext>
            </a:extLst>
          </p:cNvPr>
          <p:cNvSpPr txBox="1"/>
          <p:nvPr/>
        </p:nvSpPr>
        <p:spPr>
          <a:xfrm>
            <a:off x="3124326" y="4595058"/>
            <a:ext cx="3521375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SzPts val="1400"/>
            </a:pPr>
            <a:r>
              <a:rPr lang="fr-FR" dirty="0">
                <a:solidFill>
                  <a:schemeClr val="lt1"/>
                </a:solidFill>
                <a:latin typeface="Dosis"/>
                <a:sym typeface="Space Grotesk Medium"/>
              </a:rPr>
              <a:t>Jeu AAA narratif premium, ciblé 25–45 ans, vendu 70 €, avec roadmap DLC + univers transmédia potentiel.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1" name="Google Shape;2531;p26"/>
          <p:cNvSpPr/>
          <p:nvPr/>
        </p:nvSpPr>
        <p:spPr>
          <a:xfrm>
            <a:off x="875175" y="1662650"/>
            <a:ext cx="744600" cy="527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2" name="Google Shape;2532;p26"/>
          <p:cNvSpPr/>
          <p:nvPr/>
        </p:nvSpPr>
        <p:spPr>
          <a:xfrm>
            <a:off x="875175" y="3335125"/>
            <a:ext cx="744600" cy="527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3" name="Google Shape;2533;p26"/>
          <p:cNvSpPr/>
          <p:nvPr/>
        </p:nvSpPr>
        <p:spPr>
          <a:xfrm>
            <a:off x="4793650" y="1662650"/>
            <a:ext cx="744600" cy="527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4" name="Google Shape;2534;p26"/>
          <p:cNvSpPr/>
          <p:nvPr/>
        </p:nvSpPr>
        <p:spPr>
          <a:xfrm>
            <a:off x="4793650" y="3335125"/>
            <a:ext cx="744600" cy="527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5" name="Google Shape;2535;p26"/>
          <p:cNvSpPr txBox="1">
            <a:spLocks noGrp="1"/>
          </p:cNvSpPr>
          <p:nvPr>
            <p:ph type="title"/>
          </p:nvPr>
        </p:nvSpPr>
        <p:spPr>
          <a:xfrm>
            <a:off x="1653086" y="1481125"/>
            <a:ext cx="2653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fr-FR" dirty="0"/>
              <a:t>Objectif stratégique</a:t>
            </a:r>
            <a:endParaRPr dirty="0"/>
          </a:p>
        </p:txBody>
      </p:sp>
      <p:sp>
        <p:nvSpPr>
          <p:cNvPr id="2536" name="Google Shape;2536;p26"/>
          <p:cNvSpPr txBox="1">
            <a:spLocks noGrp="1"/>
          </p:cNvSpPr>
          <p:nvPr>
            <p:ph type="subTitle" idx="1"/>
          </p:nvPr>
        </p:nvSpPr>
        <p:spPr>
          <a:xfrm>
            <a:off x="1653074" y="1907369"/>
            <a:ext cx="2653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Créer un jeu AAA narratif à fort potentiel émotionnel, ciblant les joueurs 25–45 ans, avec un univers original et rejouable.</a:t>
            </a:r>
            <a:endParaRPr dirty="0"/>
          </a:p>
        </p:txBody>
      </p:sp>
      <p:sp>
        <p:nvSpPr>
          <p:cNvPr id="2537" name="Google Shape;2537;p26"/>
          <p:cNvSpPr txBox="1">
            <a:spLocks noGrp="1"/>
          </p:cNvSpPr>
          <p:nvPr>
            <p:ph type="title" idx="2"/>
          </p:nvPr>
        </p:nvSpPr>
        <p:spPr>
          <a:xfrm>
            <a:off x="5570881" y="1481125"/>
            <a:ext cx="3167601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fr-FR" dirty="0"/>
              <a:t>Communauté &amp; Réputation</a:t>
            </a:r>
          </a:p>
        </p:txBody>
      </p:sp>
      <p:sp>
        <p:nvSpPr>
          <p:cNvPr id="2538" name="Google Shape;2538;p26"/>
          <p:cNvSpPr txBox="1">
            <a:spLocks noGrp="1"/>
          </p:cNvSpPr>
          <p:nvPr>
            <p:ph type="subTitle" idx="3"/>
          </p:nvPr>
        </p:nvSpPr>
        <p:spPr>
          <a:xfrm>
            <a:off x="5570875" y="1907500"/>
            <a:ext cx="2653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Fédérer une communauté engagée grâce à des mécaniques sociales, un univers transmédia et un modèle premium éthique sans microtransactions abusives</a:t>
            </a:r>
            <a:endParaRPr lang="en-US" dirty="0"/>
          </a:p>
        </p:txBody>
      </p:sp>
      <p:sp>
        <p:nvSpPr>
          <p:cNvPr id="2539" name="Google Shape;2539;p26"/>
          <p:cNvSpPr txBox="1">
            <a:spLocks noGrp="1"/>
          </p:cNvSpPr>
          <p:nvPr>
            <p:ph type="title" idx="4"/>
          </p:nvPr>
        </p:nvSpPr>
        <p:spPr>
          <a:xfrm>
            <a:off x="1653086" y="3186485"/>
            <a:ext cx="2918914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fr-FR" dirty="0"/>
              <a:t>Partenariats &amp; Diffusion</a:t>
            </a:r>
            <a:endParaRPr dirty="0"/>
          </a:p>
        </p:txBody>
      </p:sp>
      <p:sp>
        <p:nvSpPr>
          <p:cNvPr id="2540" name="Google Shape;2540;p26"/>
          <p:cNvSpPr txBox="1">
            <a:spLocks noGrp="1"/>
          </p:cNvSpPr>
          <p:nvPr>
            <p:ph type="subTitle" idx="5"/>
          </p:nvPr>
        </p:nvSpPr>
        <p:spPr>
          <a:xfrm>
            <a:off x="1653074" y="3629949"/>
            <a:ext cx="2653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Nouer des partenariats solides avec des plateformes de distribution (Steam, PS Store, Xbox) et des influenceurs pour maximiser la visibilité au lancement.</a:t>
            </a:r>
            <a:endParaRPr dirty="0"/>
          </a:p>
        </p:txBody>
      </p:sp>
      <p:sp>
        <p:nvSpPr>
          <p:cNvPr id="2541" name="Google Shape;2541;p26"/>
          <p:cNvSpPr txBox="1">
            <a:spLocks noGrp="1"/>
          </p:cNvSpPr>
          <p:nvPr>
            <p:ph type="title" idx="6"/>
          </p:nvPr>
        </p:nvSpPr>
        <p:spPr>
          <a:xfrm>
            <a:off x="5570882" y="3186613"/>
            <a:ext cx="2653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fr-FR" dirty="0"/>
              <a:t>Innovation produit</a:t>
            </a:r>
            <a:endParaRPr dirty="0"/>
          </a:p>
        </p:txBody>
      </p:sp>
      <p:sp>
        <p:nvSpPr>
          <p:cNvPr id="2542" name="Google Shape;2542;p26"/>
          <p:cNvSpPr txBox="1">
            <a:spLocks noGrp="1"/>
          </p:cNvSpPr>
          <p:nvPr>
            <p:ph type="subTitle" idx="7"/>
          </p:nvPr>
        </p:nvSpPr>
        <p:spPr>
          <a:xfrm>
            <a:off x="5570875" y="3630075"/>
            <a:ext cx="2653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Intégrer l’IA générative pour optimiser les outils de production (cinématiques, QA, narration adaptative) tout en respectant les standards éthiques du secteur.</a:t>
            </a:r>
            <a:endParaRPr dirty="0"/>
          </a:p>
        </p:txBody>
      </p:sp>
      <p:sp>
        <p:nvSpPr>
          <p:cNvPr id="2543" name="Google Shape;2543;p26"/>
          <p:cNvSpPr txBox="1">
            <a:spLocks noGrp="1"/>
          </p:cNvSpPr>
          <p:nvPr>
            <p:ph type="title" idx="8"/>
          </p:nvPr>
        </p:nvSpPr>
        <p:spPr>
          <a:xfrm>
            <a:off x="713225" y="539500"/>
            <a:ext cx="77175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b="1" dirty="0"/>
              <a:t>Perspectives stratégiques</a:t>
            </a:r>
            <a:endParaRPr lang="fr-FR" dirty="0"/>
          </a:p>
        </p:txBody>
      </p:sp>
      <p:sp>
        <p:nvSpPr>
          <p:cNvPr id="2544" name="Google Shape;2544;p26"/>
          <p:cNvSpPr/>
          <p:nvPr/>
        </p:nvSpPr>
        <p:spPr>
          <a:xfrm>
            <a:off x="1068635" y="1747827"/>
            <a:ext cx="357688" cy="357339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45" name="Google Shape;2545;p26"/>
          <p:cNvGrpSpPr/>
          <p:nvPr/>
        </p:nvGrpSpPr>
        <p:grpSpPr>
          <a:xfrm>
            <a:off x="4995210" y="3431425"/>
            <a:ext cx="341473" cy="335074"/>
            <a:chOff x="1329585" y="1989925"/>
            <a:chExt cx="341473" cy="335074"/>
          </a:xfrm>
        </p:grpSpPr>
        <p:sp>
          <p:nvSpPr>
            <p:cNvPr id="2546" name="Google Shape;2546;p26"/>
            <p:cNvSpPr/>
            <p:nvPr/>
          </p:nvSpPr>
          <p:spPr>
            <a:xfrm>
              <a:off x="1562263" y="2097956"/>
              <a:ext cx="108795" cy="226661"/>
            </a:xfrm>
            <a:custGeom>
              <a:avLst/>
              <a:gdLst/>
              <a:ahLst/>
              <a:cxnLst/>
              <a:rect l="l" t="t" r="r" b="b"/>
              <a:pathLst>
                <a:path w="3418" h="7121" extrusionOk="0">
                  <a:moveTo>
                    <a:pt x="1155" y="345"/>
                  </a:moveTo>
                  <a:cubicBezTo>
                    <a:pt x="1215" y="345"/>
                    <a:pt x="1274" y="405"/>
                    <a:pt x="1274" y="465"/>
                  </a:cubicBezTo>
                  <a:lnTo>
                    <a:pt x="1274" y="536"/>
                  </a:lnTo>
                  <a:lnTo>
                    <a:pt x="1274" y="1107"/>
                  </a:lnTo>
                  <a:cubicBezTo>
                    <a:pt x="1274" y="1191"/>
                    <a:pt x="1346" y="1274"/>
                    <a:pt x="1429" y="1274"/>
                  </a:cubicBezTo>
                  <a:cubicBezTo>
                    <a:pt x="1524" y="1274"/>
                    <a:pt x="1596" y="1191"/>
                    <a:pt x="1596" y="1107"/>
                  </a:cubicBezTo>
                  <a:lnTo>
                    <a:pt x="1596" y="584"/>
                  </a:lnTo>
                  <a:cubicBezTo>
                    <a:pt x="1608" y="536"/>
                    <a:pt x="1655" y="524"/>
                    <a:pt x="1703" y="524"/>
                  </a:cubicBezTo>
                  <a:lnTo>
                    <a:pt x="1715" y="524"/>
                  </a:lnTo>
                  <a:cubicBezTo>
                    <a:pt x="1774" y="524"/>
                    <a:pt x="1834" y="584"/>
                    <a:pt x="1834" y="643"/>
                  </a:cubicBezTo>
                  <a:lnTo>
                    <a:pt x="1834" y="679"/>
                  </a:lnTo>
                  <a:lnTo>
                    <a:pt x="1834" y="1131"/>
                  </a:lnTo>
                  <a:cubicBezTo>
                    <a:pt x="1834" y="1227"/>
                    <a:pt x="1905" y="1298"/>
                    <a:pt x="2001" y="1298"/>
                  </a:cubicBezTo>
                  <a:cubicBezTo>
                    <a:pt x="2084" y="1298"/>
                    <a:pt x="2167" y="1227"/>
                    <a:pt x="2167" y="1131"/>
                  </a:cubicBezTo>
                  <a:lnTo>
                    <a:pt x="2167" y="715"/>
                  </a:lnTo>
                  <a:cubicBezTo>
                    <a:pt x="2179" y="679"/>
                    <a:pt x="2227" y="655"/>
                    <a:pt x="2263" y="655"/>
                  </a:cubicBezTo>
                  <a:lnTo>
                    <a:pt x="2286" y="655"/>
                  </a:lnTo>
                  <a:cubicBezTo>
                    <a:pt x="2346" y="655"/>
                    <a:pt x="2406" y="715"/>
                    <a:pt x="2406" y="774"/>
                  </a:cubicBezTo>
                  <a:lnTo>
                    <a:pt x="2406" y="893"/>
                  </a:lnTo>
                  <a:lnTo>
                    <a:pt x="2406" y="1238"/>
                  </a:lnTo>
                  <a:cubicBezTo>
                    <a:pt x="2406" y="1334"/>
                    <a:pt x="2477" y="1405"/>
                    <a:pt x="2560" y="1405"/>
                  </a:cubicBezTo>
                  <a:cubicBezTo>
                    <a:pt x="2656" y="1405"/>
                    <a:pt x="2727" y="1334"/>
                    <a:pt x="2727" y="1238"/>
                  </a:cubicBezTo>
                  <a:lnTo>
                    <a:pt x="2727" y="893"/>
                  </a:lnTo>
                  <a:cubicBezTo>
                    <a:pt x="2727" y="834"/>
                    <a:pt x="2787" y="774"/>
                    <a:pt x="2846" y="774"/>
                  </a:cubicBezTo>
                  <a:lnTo>
                    <a:pt x="2858" y="774"/>
                  </a:lnTo>
                  <a:cubicBezTo>
                    <a:pt x="2917" y="774"/>
                    <a:pt x="2977" y="834"/>
                    <a:pt x="2977" y="893"/>
                  </a:cubicBezTo>
                  <a:lnTo>
                    <a:pt x="2977" y="1691"/>
                  </a:lnTo>
                  <a:lnTo>
                    <a:pt x="2977" y="1703"/>
                  </a:lnTo>
                  <a:cubicBezTo>
                    <a:pt x="3001" y="1893"/>
                    <a:pt x="2977" y="2477"/>
                    <a:pt x="2679" y="2727"/>
                  </a:cubicBezTo>
                  <a:cubicBezTo>
                    <a:pt x="2644" y="2762"/>
                    <a:pt x="2620" y="2798"/>
                    <a:pt x="2620" y="2858"/>
                  </a:cubicBezTo>
                  <a:lnTo>
                    <a:pt x="2620" y="3393"/>
                  </a:lnTo>
                  <a:lnTo>
                    <a:pt x="1012" y="3393"/>
                  </a:lnTo>
                  <a:lnTo>
                    <a:pt x="1012" y="3024"/>
                  </a:lnTo>
                  <a:cubicBezTo>
                    <a:pt x="1012" y="2965"/>
                    <a:pt x="989" y="2917"/>
                    <a:pt x="941" y="2893"/>
                  </a:cubicBezTo>
                  <a:cubicBezTo>
                    <a:pt x="989" y="2846"/>
                    <a:pt x="417" y="2417"/>
                    <a:pt x="393" y="1953"/>
                  </a:cubicBezTo>
                  <a:cubicBezTo>
                    <a:pt x="381" y="1691"/>
                    <a:pt x="358" y="1358"/>
                    <a:pt x="465" y="1274"/>
                  </a:cubicBezTo>
                  <a:cubicBezTo>
                    <a:pt x="501" y="1247"/>
                    <a:pt x="550" y="1234"/>
                    <a:pt x="617" y="1234"/>
                  </a:cubicBezTo>
                  <a:cubicBezTo>
                    <a:pt x="640" y="1234"/>
                    <a:pt x="664" y="1235"/>
                    <a:pt x="691" y="1238"/>
                  </a:cubicBezTo>
                  <a:lnTo>
                    <a:pt x="691" y="1465"/>
                  </a:lnTo>
                  <a:cubicBezTo>
                    <a:pt x="691" y="1548"/>
                    <a:pt x="762" y="1631"/>
                    <a:pt x="858" y="1631"/>
                  </a:cubicBezTo>
                  <a:cubicBezTo>
                    <a:pt x="941" y="1631"/>
                    <a:pt x="1012" y="1548"/>
                    <a:pt x="1012" y="1465"/>
                  </a:cubicBezTo>
                  <a:lnTo>
                    <a:pt x="1012" y="465"/>
                  </a:lnTo>
                  <a:cubicBezTo>
                    <a:pt x="1012" y="405"/>
                    <a:pt x="1072" y="345"/>
                    <a:pt x="1132" y="345"/>
                  </a:cubicBezTo>
                  <a:close/>
                  <a:moveTo>
                    <a:pt x="2941" y="3691"/>
                  </a:moveTo>
                  <a:lnTo>
                    <a:pt x="2941" y="4215"/>
                  </a:lnTo>
                  <a:lnTo>
                    <a:pt x="810" y="4215"/>
                  </a:lnTo>
                  <a:lnTo>
                    <a:pt x="810" y="3691"/>
                  </a:lnTo>
                  <a:close/>
                  <a:moveTo>
                    <a:pt x="2941" y="4548"/>
                  </a:moveTo>
                  <a:lnTo>
                    <a:pt x="2941" y="6787"/>
                  </a:lnTo>
                  <a:lnTo>
                    <a:pt x="810" y="6787"/>
                  </a:lnTo>
                  <a:lnTo>
                    <a:pt x="810" y="4548"/>
                  </a:lnTo>
                  <a:close/>
                  <a:moveTo>
                    <a:pt x="1132" y="0"/>
                  </a:moveTo>
                  <a:cubicBezTo>
                    <a:pt x="882" y="0"/>
                    <a:pt x="667" y="215"/>
                    <a:pt x="667" y="465"/>
                  </a:cubicBezTo>
                  <a:lnTo>
                    <a:pt x="667" y="893"/>
                  </a:lnTo>
                  <a:cubicBezTo>
                    <a:pt x="645" y="892"/>
                    <a:pt x="623" y="891"/>
                    <a:pt x="602" y="891"/>
                  </a:cubicBezTo>
                  <a:cubicBezTo>
                    <a:pt x="453" y="891"/>
                    <a:pt x="332" y="927"/>
                    <a:pt x="239" y="1000"/>
                  </a:cubicBezTo>
                  <a:cubicBezTo>
                    <a:pt x="0" y="1191"/>
                    <a:pt x="36" y="1584"/>
                    <a:pt x="48" y="1965"/>
                  </a:cubicBezTo>
                  <a:cubicBezTo>
                    <a:pt x="72" y="2489"/>
                    <a:pt x="536" y="2905"/>
                    <a:pt x="715" y="3060"/>
                  </a:cubicBezTo>
                  <a:lnTo>
                    <a:pt x="715" y="3334"/>
                  </a:lnTo>
                  <a:lnTo>
                    <a:pt x="631" y="3334"/>
                  </a:lnTo>
                  <a:cubicBezTo>
                    <a:pt x="536" y="3334"/>
                    <a:pt x="465" y="3405"/>
                    <a:pt x="465" y="3501"/>
                  </a:cubicBezTo>
                  <a:lnTo>
                    <a:pt x="465" y="4370"/>
                  </a:lnTo>
                  <a:lnTo>
                    <a:pt x="465" y="6953"/>
                  </a:lnTo>
                  <a:cubicBezTo>
                    <a:pt x="465" y="7049"/>
                    <a:pt x="536" y="7120"/>
                    <a:pt x="631" y="7120"/>
                  </a:cubicBezTo>
                  <a:lnTo>
                    <a:pt x="3096" y="7120"/>
                  </a:lnTo>
                  <a:cubicBezTo>
                    <a:pt x="3191" y="7120"/>
                    <a:pt x="3263" y="7049"/>
                    <a:pt x="3263" y="6953"/>
                  </a:cubicBezTo>
                  <a:lnTo>
                    <a:pt x="3263" y="4370"/>
                  </a:lnTo>
                  <a:lnTo>
                    <a:pt x="3263" y="3501"/>
                  </a:lnTo>
                  <a:cubicBezTo>
                    <a:pt x="3263" y="3429"/>
                    <a:pt x="3191" y="3358"/>
                    <a:pt x="3096" y="3358"/>
                  </a:cubicBezTo>
                  <a:lnTo>
                    <a:pt x="3001" y="3358"/>
                  </a:lnTo>
                  <a:lnTo>
                    <a:pt x="3001" y="2893"/>
                  </a:lnTo>
                  <a:cubicBezTo>
                    <a:pt x="3418" y="2477"/>
                    <a:pt x="3370" y="1727"/>
                    <a:pt x="3358" y="1643"/>
                  </a:cubicBezTo>
                  <a:lnTo>
                    <a:pt x="3358" y="869"/>
                  </a:lnTo>
                  <a:cubicBezTo>
                    <a:pt x="3358" y="619"/>
                    <a:pt x="3144" y="405"/>
                    <a:pt x="2894" y="405"/>
                  </a:cubicBezTo>
                  <a:lnTo>
                    <a:pt x="2870" y="405"/>
                  </a:lnTo>
                  <a:cubicBezTo>
                    <a:pt x="2798" y="405"/>
                    <a:pt x="2727" y="417"/>
                    <a:pt x="2656" y="465"/>
                  </a:cubicBezTo>
                  <a:cubicBezTo>
                    <a:pt x="2560" y="357"/>
                    <a:pt x="2441" y="286"/>
                    <a:pt x="2298" y="286"/>
                  </a:cubicBezTo>
                  <a:lnTo>
                    <a:pt x="2275" y="286"/>
                  </a:lnTo>
                  <a:cubicBezTo>
                    <a:pt x="2203" y="286"/>
                    <a:pt x="2132" y="298"/>
                    <a:pt x="2072" y="345"/>
                  </a:cubicBezTo>
                  <a:cubicBezTo>
                    <a:pt x="1977" y="238"/>
                    <a:pt x="1870" y="179"/>
                    <a:pt x="1727" y="179"/>
                  </a:cubicBezTo>
                  <a:lnTo>
                    <a:pt x="1715" y="179"/>
                  </a:lnTo>
                  <a:cubicBezTo>
                    <a:pt x="1655" y="179"/>
                    <a:pt x="1596" y="203"/>
                    <a:pt x="1536" y="215"/>
                  </a:cubicBezTo>
                  <a:cubicBezTo>
                    <a:pt x="1465" y="95"/>
                    <a:pt x="1310" y="0"/>
                    <a:pt x="1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p26"/>
            <p:cNvSpPr/>
            <p:nvPr/>
          </p:nvSpPr>
          <p:spPr>
            <a:xfrm>
              <a:off x="1406137" y="1989925"/>
              <a:ext cx="198587" cy="335074"/>
            </a:xfrm>
            <a:custGeom>
              <a:avLst/>
              <a:gdLst/>
              <a:ahLst/>
              <a:cxnLst/>
              <a:rect l="l" t="t" r="r" b="b"/>
              <a:pathLst>
                <a:path w="6239" h="10527" extrusionOk="0">
                  <a:moveTo>
                    <a:pt x="643" y="346"/>
                  </a:moveTo>
                  <a:lnTo>
                    <a:pt x="1060" y="382"/>
                  </a:lnTo>
                  <a:lnTo>
                    <a:pt x="941" y="644"/>
                  </a:lnTo>
                  <a:lnTo>
                    <a:pt x="643" y="346"/>
                  </a:lnTo>
                  <a:close/>
                  <a:moveTo>
                    <a:pt x="1393" y="453"/>
                  </a:moveTo>
                  <a:lnTo>
                    <a:pt x="2465" y="894"/>
                  </a:lnTo>
                  <a:lnTo>
                    <a:pt x="2346" y="1334"/>
                  </a:lnTo>
                  <a:lnTo>
                    <a:pt x="1203" y="858"/>
                  </a:lnTo>
                  <a:lnTo>
                    <a:pt x="1393" y="453"/>
                  </a:lnTo>
                  <a:close/>
                  <a:moveTo>
                    <a:pt x="4965" y="1942"/>
                  </a:moveTo>
                  <a:lnTo>
                    <a:pt x="5346" y="2108"/>
                  </a:lnTo>
                  <a:lnTo>
                    <a:pt x="5144" y="2525"/>
                  </a:lnTo>
                  <a:lnTo>
                    <a:pt x="4834" y="2382"/>
                  </a:lnTo>
                  <a:cubicBezTo>
                    <a:pt x="4846" y="2370"/>
                    <a:pt x="4846" y="2370"/>
                    <a:pt x="4846" y="2358"/>
                  </a:cubicBezTo>
                  <a:lnTo>
                    <a:pt x="4965" y="1942"/>
                  </a:lnTo>
                  <a:close/>
                  <a:moveTo>
                    <a:pt x="5656" y="2239"/>
                  </a:moveTo>
                  <a:lnTo>
                    <a:pt x="5834" y="2311"/>
                  </a:lnTo>
                  <a:cubicBezTo>
                    <a:pt x="5858" y="2323"/>
                    <a:pt x="5882" y="2346"/>
                    <a:pt x="5894" y="2370"/>
                  </a:cubicBezTo>
                  <a:cubicBezTo>
                    <a:pt x="5906" y="2406"/>
                    <a:pt x="5906" y="2430"/>
                    <a:pt x="5894" y="2442"/>
                  </a:cubicBezTo>
                  <a:lnTo>
                    <a:pt x="5798" y="2668"/>
                  </a:lnTo>
                  <a:cubicBezTo>
                    <a:pt x="5787" y="2704"/>
                    <a:pt x="5775" y="2716"/>
                    <a:pt x="5739" y="2727"/>
                  </a:cubicBezTo>
                  <a:cubicBezTo>
                    <a:pt x="5727" y="2733"/>
                    <a:pt x="5712" y="2736"/>
                    <a:pt x="5699" y="2736"/>
                  </a:cubicBezTo>
                  <a:cubicBezTo>
                    <a:pt x="5685" y="2736"/>
                    <a:pt x="5673" y="2733"/>
                    <a:pt x="5667" y="2727"/>
                  </a:cubicBezTo>
                  <a:lnTo>
                    <a:pt x="5477" y="2632"/>
                  </a:lnTo>
                  <a:lnTo>
                    <a:pt x="5656" y="2239"/>
                  </a:lnTo>
                  <a:close/>
                  <a:moveTo>
                    <a:pt x="3060" y="453"/>
                  </a:moveTo>
                  <a:cubicBezTo>
                    <a:pt x="3096" y="453"/>
                    <a:pt x="3120" y="477"/>
                    <a:pt x="3143" y="513"/>
                  </a:cubicBezTo>
                  <a:cubicBezTo>
                    <a:pt x="3155" y="537"/>
                    <a:pt x="3155" y="572"/>
                    <a:pt x="3155" y="596"/>
                  </a:cubicBezTo>
                  <a:lnTo>
                    <a:pt x="3143" y="668"/>
                  </a:lnTo>
                  <a:lnTo>
                    <a:pt x="2941" y="1358"/>
                  </a:lnTo>
                  <a:cubicBezTo>
                    <a:pt x="2917" y="1453"/>
                    <a:pt x="2977" y="1537"/>
                    <a:pt x="3060" y="1561"/>
                  </a:cubicBezTo>
                  <a:lnTo>
                    <a:pt x="3108" y="1561"/>
                  </a:lnTo>
                  <a:cubicBezTo>
                    <a:pt x="3179" y="1561"/>
                    <a:pt x="3239" y="1525"/>
                    <a:pt x="3274" y="1442"/>
                  </a:cubicBezTo>
                  <a:lnTo>
                    <a:pt x="3465" y="799"/>
                  </a:lnTo>
                  <a:cubicBezTo>
                    <a:pt x="3501" y="763"/>
                    <a:pt x="3536" y="751"/>
                    <a:pt x="3584" y="751"/>
                  </a:cubicBezTo>
                  <a:lnTo>
                    <a:pt x="3596" y="751"/>
                  </a:lnTo>
                  <a:cubicBezTo>
                    <a:pt x="3631" y="751"/>
                    <a:pt x="3655" y="775"/>
                    <a:pt x="3679" y="811"/>
                  </a:cubicBezTo>
                  <a:cubicBezTo>
                    <a:pt x="3691" y="834"/>
                    <a:pt x="3691" y="870"/>
                    <a:pt x="3691" y="894"/>
                  </a:cubicBezTo>
                  <a:lnTo>
                    <a:pt x="3512" y="1489"/>
                  </a:lnTo>
                  <a:cubicBezTo>
                    <a:pt x="3477" y="1584"/>
                    <a:pt x="3536" y="1668"/>
                    <a:pt x="3631" y="1704"/>
                  </a:cubicBezTo>
                  <a:lnTo>
                    <a:pt x="3679" y="1704"/>
                  </a:lnTo>
                  <a:cubicBezTo>
                    <a:pt x="3751" y="1704"/>
                    <a:pt x="3810" y="1656"/>
                    <a:pt x="3834" y="1584"/>
                  </a:cubicBezTo>
                  <a:lnTo>
                    <a:pt x="4001" y="1025"/>
                  </a:lnTo>
                  <a:cubicBezTo>
                    <a:pt x="4026" y="999"/>
                    <a:pt x="4052" y="980"/>
                    <a:pt x="4082" y="980"/>
                  </a:cubicBezTo>
                  <a:cubicBezTo>
                    <a:pt x="4094" y="980"/>
                    <a:pt x="4106" y="982"/>
                    <a:pt x="4120" y="989"/>
                  </a:cubicBezTo>
                  <a:lnTo>
                    <a:pt x="4132" y="989"/>
                  </a:lnTo>
                  <a:cubicBezTo>
                    <a:pt x="4191" y="1001"/>
                    <a:pt x="4239" y="1061"/>
                    <a:pt x="4227" y="1132"/>
                  </a:cubicBezTo>
                  <a:lnTo>
                    <a:pt x="4191" y="1239"/>
                  </a:lnTo>
                  <a:lnTo>
                    <a:pt x="4048" y="1704"/>
                  </a:lnTo>
                  <a:cubicBezTo>
                    <a:pt x="4012" y="1787"/>
                    <a:pt x="4060" y="1882"/>
                    <a:pt x="4155" y="1906"/>
                  </a:cubicBezTo>
                  <a:cubicBezTo>
                    <a:pt x="4167" y="1906"/>
                    <a:pt x="4179" y="1918"/>
                    <a:pt x="4191" y="1918"/>
                  </a:cubicBezTo>
                  <a:cubicBezTo>
                    <a:pt x="4274" y="1918"/>
                    <a:pt x="4334" y="1882"/>
                    <a:pt x="4358" y="1799"/>
                  </a:cubicBezTo>
                  <a:lnTo>
                    <a:pt x="4513" y="1346"/>
                  </a:lnTo>
                  <a:cubicBezTo>
                    <a:pt x="4523" y="1293"/>
                    <a:pt x="4572" y="1249"/>
                    <a:pt x="4633" y="1249"/>
                  </a:cubicBezTo>
                  <a:cubicBezTo>
                    <a:pt x="4641" y="1249"/>
                    <a:pt x="4648" y="1250"/>
                    <a:pt x="4655" y="1251"/>
                  </a:cubicBezTo>
                  <a:lnTo>
                    <a:pt x="4667" y="1251"/>
                  </a:lnTo>
                  <a:cubicBezTo>
                    <a:pt x="4727" y="1263"/>
                    <a:pt x="4774" y="1323"/>
                    <a:pt x="4763" y="1406"/>
                  </a:cubicBezTo>
                  <a:lnTo>
                    <a:pt x="4513" y="2299"/>
                  </a:lnTo>
                  <a:lnTo>
                    <a:pt x="4513" y="2311"/>
                  </a:lnTo>
                  <a:cubicBezTo>
                    <a:pt x="4524" y="2311"/>
                    <a:pt x="4417" y="3025"/>
                    <a:pt x="3989" y="3239"/>
                  </a:cubicBezTo>
                  <a:cubicBezTo>
                    <a:pt x="3929" y="3263"/>
                    <a:pt x="3893" y="3323"/>
                    <a:pt x="3893" y="3382"/>
                  </a:cubicBezTo>
                  <a:lnTo>
                    <a:pt x="3893" y="3894"/>
                  </a:lnTo>
                  <a:lnTo>
                    <a:pt x="2310" y="3894"/>
                  </a:lnTo>
                  <a:lnTo>
                    <a:pt x="2310" y="3085"/>
                  </a:lnTo>
                  <a:cubicBezTo>
                    <a:pt x="2310" y="3037"/>
                    <a:pt x="2286" y="3013"/>
                    <a:pt x="2262" y="2977"/>
                  </a:cubicBezTo>
                  <a:cubicBezTo>
                    <a:pt x="2262" y="2977"/>
                    <a:pt x="1798" y="2430"/>
                    <a:pt x="1893" y="1965"/>
                  </a:cubicBezTo>
                  <a:cubicBezTo>
                    <a:pt x="1917" y="1823"/>
                    <a:pt x="1941" y="1656"/>
                    <a:pt x="1977" y="1537"/>
                  </a:cubicBezTo>
                  <a:lnTo>
                    <a:pt x="2274" y="1668"/>
                  </a:lnTo>
                  <a:cubicBezTo>
                    <a:pt x="2286" y="1715"/>
                    <a:pt x="2334" y="1763"/>
                    <a:pt x="2393" y="1775"/>
                  </a:cubicBezTo>
                  <a:cubicBezTo>
                    <a:pt x="2412" y="1782"/>
                    <a:pt x="2431" y="1785"/>
                    <a:pt x="2449" y="1785"/>
                  </a:cubicBezTo>
                  <a:cubicBezTo>
                    <a:pt x="2520" y="1785"/>
                    <a:pt x="2579" y="1732"/>
                    <a:pt x="2608" y="1656"/>
                  </a:cubicBezTo>
                  <a:lnTo>
                    <a:pt x="2905" y="537"/>
                  </a:lnTo>
                  <a:cubicBezTo>
                    <a:pt x="2905" y="513"/>
                    <a:pt x="2929" y="477"/>
                    <a:pt x="2953" y="465"/>
                  </a:cubicBezTo>
                  <a:cubicBezTo>
                    <a:pt x="2989" y="453"/>
                    <a:pt x="3012" y="453"/>
                    <a:pt x="3048" y="453"/>
                  </a:cubicBezTo>
                  <a:close/>
                  <a:moveTo>
                    <a:pt x="4132" y="4263"/>
                  </a:moveTo>
                  <a:lnTo>
                    <a:pt x="4132" y="4787"/>
                  </a:lnTo>
                  <a:lnTo>
                    <a:pt x="2012" y="4787"/>
                  </a:lnTo>
                  <a:lnTo>
                    <a:pt x="2012" y="4263"/>
                  </a:lnTo>
                  <a:close/>
                  <a:moveTo>
                    <a:pt x="191" y="1"/>
                  </a:moveTo>
                  <a:cubicBezTo>
                    <a:pt x="119" y="1"/>
                    <a:pt x="60" y="37"/>
                    <a:pt x="24" y="108"/>
                  </a:cubicBezTo>
                  <a:cubicBezTo>
                    <a:pt x="0" y="168"/>
                    <a:pt x="12" y="239"/>
                    <a:pt x="60" y="299"/>
                  </a:cubicBezTo>
                  <a:lnTo>
                    <a:pt x="845" y="1072"/>
                  </a:lnTo>
                  <a:lnTo>
                    <a:pt x="857" y="1084"/>
                  </a:lnTo>
                  <a:lnTo>
                    <a:pt x="869" y="1084"/>
                  </a:lnTo>
                  <a:cubicBezTo>
                    <a:pt x="893" y="1108"/>
                    <a:pt x="917" y="1120"/>
                    <a:pt x="953" y="1120"/>
                  </a:cubicBezTo>
                  <a:lnTo>
                    <a:pt x="1667" y="1418"/>
                  </a:lnTo>
                  <a:cubicBezTo>
                    <a:pt x="1607" y="1561"/>
                    <a:pt x="1572" y="1763"/>
                    <a:pt x="1548" y="1918"/>
                  </a:cubicBezTo>
                  <a:cubicBezTo>
                    <a:pt x="1453" y="2442"/>
                    <a:pt x="1822" y="2989"/>
                    <a:pt x="1941" y="3156"/>
                  </a:cubicBezTo>
                  <a:lnTo>
                    <a:pt x="1941" y="3918"/>
                  </a:lnTo>
                  <a:lnTo>
                    <a:pt x="1810" y="3918"/>
                  </a:lnTo>
                  <a:cubicBezTo>
                    <a:pt x="1726" y="3918"/>
                    <a:pt x="1643" y="3990"/>
                    <a:pt x="1643" y="4085"/>
                  </a:cubicBezTo>
                  <a:lnTo>
                    <a:pt x="1643" y="4942"/>
                  </a:lnTo>
                  <a:lnTo>
                    <a:pt x="1643" y="10359"/>
                  </a:lnTo>
                  <a:cubicBezTo>
                    <a:pt x="1643" y="10455"/>
                    <a:pt x="1726" y="10526"/>
                    <a:pt x="1810" y="10526"/>
                  </a:cubicBezTo>
                  <a:lnTo>
                    <a:pt x="4286" y="10526"/>
                  </a:lnTo>
                  <a:cubicBezTo>
                    <a:pt x="4370" y="10526"/>
                    <a:pt x="4453" y="10455"/>
                    <a:pt x="4453" y="10359"/>
                  </a:cubicBezTo>
                  <a:lnTo>
                    <a:pt x="4453" y="6168"/>
                  </a:lnTo>
                  <a:cubicBezTo>
                    <a:pt x="4453" y="6073"/>
                    <a:pt x="4370" y="6002"/>
                    <a:pt x="4286" y="6002"/>
                  </a:cubicBezTo>
                  <a:cubicBezTo>
                    <a:pt x="4191" y="6002"/>
                    <a:pt x="4120" y="6073"/>
                    <a:pt x="4120" y="6168"/>
                  </a:cubicBezTo>
                  <a:lnTo>
                    <a:pt x="4120" y="10181"/>
                  </a:lnTo>
                  <a:lnTo>
                    <a:pt x="2012" y="10181"/>
                  </a:lnTo>
                  <a:lnTo>
                    <a:pt x="2012" y="5109"/>
                  </a:lnTo>
                  <a:lnTo>
                    <a:pt x="4132" y="5109"/>
                  </a:lnTo>
                  <a:lnTo>
                    <a:pt x="4132" y="5394"/>
                  </a:lnTo>
                  <a:lnTo>
                    <a:pt x="4132" y="5585"/>
                  </a:lnTo>
                  <a:cubicBezTo>
                    <a:pt x="4132" y="5668"/>
                    <a:pt x="4215" y="5752"/>
                    <a:pt x="4298" y="5752"/>
                  </a:cubicBezTo>
                  <a:cubicBezTo>
                    <a:pt x="4393" y="5752"/>
                    <a:pt x="4465" y="5668"/>
                    <a:pt x="4465" y="5585"/>
                  </a:cubicBezTo>
                  <a:lnTo>
                    <a:pt x="4465" y="5394"/>
                  </a:lnTo>
                  <a:lnTo>
                    <a:pt x="4465" y="4942"/>
                  </a:lnTo>
                  <a:lnTo>
                    <a:pt x="4465" y="4085"/>
                  </a:lnTo>
                  <a:cubicBezTo>
                    <a:pt x="4465" y="3990"/>
                    <a:pt x="4393" y="3918"/>
                    <a:pt x="4298" y="3918"/>
                  </a:cubicBezTo>
                  <a:lnTo>
                    <a:pt x="4239" y="3918"/>
                  </a:lnTo>
                  <a:lnTo>
                    <a:pt x="4239" y="3489"/>
                  </a:lnTo>
                  <a:cubicBezTo>
                    <a:pt x="4524" y="3299"/>
                    <a:pt x="4667" y="2966"/>
                    <a:pt x="4763" y="2716"/>
                  </a:cubicBezTo>
                  <a:lnTo>
                    <a:pt x="5525" y="3037"/>
                  </a:lnTo>
                  <a:cubicBezTo>
                    <a:pt x="5584" y="3073"/>
                    <a:pt x="5644" y="3073"/>
                    <a:pt x="5703" y="3073"/>
                  </a:cubicBezTo>
                  <a:cubicBezTo>
                    <a:pt x="5763" y="3073"/>
                    <a:pt x="5822" y="3049"/>
                    <a:pt x="5858" y="3037"/>
                  </a:cubicBezTo>
                  <a:cubicBezTo>
                    <a:pt x="5965" y="3001"/>
                    <a:pt x="6060" y="2906"/>
                    <a:pt x="6096" y="2799"/>
                  </a:cubicBezTo>
                  <a:lnTo>
                    <a:pt x="6191" y="2585"/>
                  </a:lnTo>
                  <a:cubicBezTo>
                    <a:pt x="6239" y="2477"/>
                    <a:pt x="6239" y="2358"/>
                    <a:pt x="6191" y="2239"/>
                  </a:cubicBezTo>
                  <a:cubicBezTo>
                    <a:pt x="6144" y="2132"/>
                    <a:pt x="6060" y="2037"/>
                    <a:pt x="5953" y="2001"/>
                  </a:cubicBezTo>
                  <a:lnTo>
                    <a:pt x="5048" y="1608"/>
                  </a:lnTo>
                  <a:lnTo>
                    <a:pt x="5084" y="1465"/>
                  </a:lnTo>
                  <a:cubicBezTo>
                    <a:pt x="5120" y="1346"/>
                    <a:pt x="5108" y="1227"/>
                    <a:pt x="5025" y="1120"/>
                  </a:cubicBezTo>
                  <a:cubicBezTo>
                    <a:pt x="4965" y="1013"/>
                    <a:pt x="4870" y="942"/>
                    <a:pt x="4751" y="906"/>
                  </a:cubicBezTo>
                  <a:lnTo>
                    <a:pt x="4727" y="906"/>
                  </a:lnTo>
                  <a:cubicBezTo>
                    <a:pt x="4691" y="900"/>
                    <a:pt x="4655" y="897"/>
                    <a:pt x="4620" y="897"/>
                  </a:cubicBezTo>
                  <a:cubicBezTo>
                    <a:pt x="4584" y="897"/>
                    <a:pt x="4548" y="900"/>
                    <a:pt x="4513" y="906"/>
                  </a:cubicBezTo>
                  <a:cubicBezTo>
                    <a:pt x="4453" y="787"/>
                    <a:pt x="4346" y="691"/>
                    <a:pt x="4191" y="656"/>
                  </a:cubicBezTo>
                  <a:lnTo>
                    <a:pt x="4179" y="656"/>
                  </a:lnTo>
                  <a:cubicBezTo>
                    <a:pt x="4143" y="650"/>
                    <a:pt x="4108" y="647"/>
                    <a:pt x="4071" y="647"/>
                  </a:cubicBezTo>
                  <a:cubicBezTo>
                    <a:pt x="4033" y="647"/>
                    <a:pt x="3995" y="650"/>
                    <a:pt x="3953" y="656"/>
                  </a:cubicBezTo>
                  <a:cubicBezTo>
                    <a:pt x="3953" y="644"/>
                    <a:pt x="3941" y="632"/>
                    <a:pt x="3941" y="632"/>
                  </a:cubicBezTo>
                  <a:cubicBezTo>
                    <a:pt x="3882" y="525"/>
                    <a:pt x="3774" y="453"/>
                    <a:pt x="3655" y="418"/>
                  </a:cubicBezTo>
                  <a:lnTo>
                    <a:pt x="3643" y="418"/>
                  </a:lnTo>
                  <a:cubicBezTo>
                    <a:pt x="3614" y="412"/>
                    <a:pt x="3584" y="409"/>
                    <a:pt x="3554" y="409"/>
                  </a:cubicBezTo>
                  <a:cubicBezTo>
                    <a:pt x="3524" y="409"/>
                    <a:pt x="3495" y="412"/>
                    <a:pt x="3465" y="418"/>
                  </a:cubicBezTo>
                  <a:lnTo>
                    <a:pt x="3417" y="334"/>
                  </a:lnTo>
                  <a:cubicBezTo>
                    <a:pt x="3358" y="227"/>
                    <a:pt x="3250" y="156"/>
                    <a:pt x="3143" y="120"/>
                  </a:cubicBezTo>
                  <a:lnTo>
                    <a:pt x="3120" y="120"/>
                  </a:lnTo>
                  <a:cubicBezTo>
                    <a:pt x="3083" y="113"/>
                    <a:pt x="3047" y="109"/>
                    <a:pt x="3012" y="109"/>
                  </a:cubicBezTo>
                  <a:cubicBezTo>
                    <a:pt x="2931" y="109"/>
                    <a:pt x="2853" y="130"/>
                    <a:pt x="2786" y="180"/>
                  </a:cubicBezTo>
                  <a:cubicBezTo>
                    <a:pt x="2679" y="239"/>
                    <a:pt x="2608" y="346"/>
                    <a:pt x="2572" y="465"/>
                  </a:cubicBezTo>
                  <a:lnTo>
                    <a:pt x="2548" y="572"/>
                  </a:lnTo>
                  <a:lnTo>
                    <a:pt x="1369" y="72"/>
                  </a:lnTo>
                  <a:lnTo>
                    <a:pt x="1310" y="72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p26"/>
            <p:cNvSpPr/>
            <p:nvPr/>
          </p:nvSpPr>
          <p:spPr>
            <a:xfrm>
              <a:off x="1329585" y="2127494"/>
              <a:ext cx="108795" cy="197123"/>
            </a:xfrm>
            <a:custGeom>
              <a:avLst/>
              <a:gdLst/>
              <a:ahLst/>
              <a:cxnLst/>
              <a:rect l="l" t="t" r="r" b="b"/>
              <a:pathLst>
                <a:path w="3418" h="6193" extrusionOk="0">
                  <a:moveTo>
                    <a:pt x="1155" y="358"/>
                  </a:moveTo>
                  <a:cubicBezTo>
                    <a:pt x="1214" y="358"/>
                    <a:pt x="1274" y="418"/>
                    <a:pt x="1274" y="477"/>
                  </a:cubicBezTo>
                  <a:lnTo>
                    <a:pt x="1274" y="549"/>
                  </a:lnTo>
                  <a:lnTo>
                    <a:pt x="1274" y="1120"/>
                  </a:lnTo>
                  <a:cubicBezTo>
                    <a:pt x="1274" y="1203"/>
                    <a:pt x="1345" y="1275"/>
                    <a:pt x="1441" y="1275"/>
                  </a:cubicBezTo>
                  <a:cubicBezTo>
                    <a:pt x="1524" y="1275"/>
                    <a:pt x="1595" y="1203"/>
                    <a:pt x="1595" y="1120"/>
                  </a:cubicBezTo>
                  <a:lnTo>
                    <a:pt x="1595" y="584"/>
                  </a:lnTo>
                  <a:cubicBezTo>
                    <a:pt x="1619" y="537"/>
                    <a:pt x="1655" y="525"/>
                    <a:pt x="1703" y="525"/>
                  </a:cubicBezTo>
                  <a:lnTo>
                    <a:pt x="1715" y="525"/>
                  </a:lnTo>
                  <a:cubicBezTo>
                    <a:pt x="1774" y="525"/>
                    <a:pt x="1834" y="584"/>
                    <a:pt x="1834" y="644"/>
                  </a:cubicBezTo>
                  <a:lnTo>
                    <a:pt x="1834" y="668"/>
                  </a:lnTo>
                  <a:lnTo>
                    <a:pt x="1834" y="1132"/>
                  </a:lnTo>
                  <a:cubicBezTo>
                    <a:pt x="1834" y="1215"/>
                    <a:pt x="1917" y="1299"/>
                    <a:pt x="2000" y="1299"/>
                  </a:cubicBezTo>
                  <a:cubicBezTo>
                    <a:pt x="2096" y="1299"/>
                    <a:pt x="2167" y="1215"/>
                    <a:pt x="2167" y="1132"/>
                  </a:cubicBezTo>
                  <a:lnTo>
                    <a:pt x="2167" y="715"/>
                  </a:lnTo>
                  <a:cubicBezTo>
                    <a:pt x="2179" y="668"/>
                    <a:pt x="2226" y="656"/>
                    <a:pt x="2274" y="656"/>
                  </a:cubicBezTo>
                  <a:lnTo>
                    <a:pt x="2286" y="656"/>
                  </a:lnTo>
                  <a:cubicBezTo>
                    <a:pt x="2346" y="656"/>
                    <a:pt x="2405" y="715"/>
                    <a:pt x="2405" y="775"/>
                  </a:cubicBezTo>
                  <a:lnTo>
                    <a:pt x="2405" y="894"/>
                  </a:lnTo>
                  <a:lnTo>
                    <a:pt x="2405" y="1239"/>
                  </a:lnTo>
                  <a:cubicBezTo>
                    <a:pt x="2405" y="1322"/>
                    <a:pt x="2477" y="1394"/>
                    <a:pt x="2572" y="1394"/>
                  </a:cubicBezTo>
                  <a:cubicBezTo>
                    <a:pt x="2655" y="1394"/>
                    <a:pt x="2727" y="1322"/>
                    <a:pt x="2727" y="1239"/>
                  </a:cubicBezTo>
                  <a:lnTo>
                    <a:pt x="2727" y="894"/>
                  </a:lnTo>
                  <a:cubicBezTo>
                    <a:pt x="2727" y="834"/>
                    <a:pt x="2786" y="775"/>
                    <a:pt x="2846" y="775"/>
                  </a:cubicBezTo>
                  <a:lnTo>
                    <a:pt x="2869" y="775"/>
                  </a:lnTo>
                  <a:cubicBezTo>
                    <a:pt x="2929" y="775"/>
                    <a:pt x="2988" y="834"/>
                    <a:pt x="2988" y="894"/>
                  </a:cubicBezTo>
                  <a:lnTo>
                    <a:pt x="2988" y="1680"/>
                  </a:lnTo>
                  <a:lnTo>
                    <a:pt x="2988" y="1692"/>
                  </a:lnTo>
                  <a:cubicBezTo>
                    <a:pt x="3060" y="1858"/>
                    <a:pt x="3048" y="2442"/>
                    <a:pt x="2727" y="2692"/>
                  </a:cubicBezTo>
                  <a:cubicBezTo>
                    <a:pt x="2679" y="2727"/>
                    <a:pt x="2667" y="2763"/>
                    <a:pt x="2667" y="2823"/>
                  </a:cubicBezTo>
                  <a:lnTo>
                    <a:pt x="2667" y="3358"/>
                  </a:lnTo>
                  <a:lnTo>
                    <a:pt x="1060" y="3358"/>
                  </a:lnTo>
                  <a:lnTo>
                    <a:pt x="1060" y="2989"/>
                  </a:lnTo>
                  <a:cubicBezTo>
                    <a:pt x="1060" y="2930"/>
                    <a:pt x="1036" y="2882"/>
                    <a:pt x="988" y="2858"/>
                  </a:cubicBezTo>
                  <a:cubicBezTo>
                    <a:pt x="822" y="2739"/>
                    <a:pt x="405" y="2346"/>
                    <a:pt x="393" y="1965"/>
                  </a:cubicBezTo>
                  <a:cubicBezTo>
                    <a:pt x="381" y="1692"/>
                    <a:pt x="369" y="1370"/>
                    <a:pt x="464" y="1275"/>
                  </a:cubicBezTo>
                  <a:cubicBezTo>
                    <a:pt x="499" y="1257"/>
                    <a:pt x="547" y="1246"/>
                    <a:pt x="612" y="1246"/>
                  </a:cubicBezTo>
                  <a:cubicBezTo>
                    <a:pt x="636" y="1246"/>
                    <a:pt x="662" y="1248"/>
                    <a:pt x="691" y="1251"/>
                  </a:cubicBezTo>
                  <a:lnTo>
                    <a:pt x="691" y="1477"/>
                  </a:lnTo>
                  <a:cubicBezTo>
                    <a:pt x="691" y="1561"/>
                    <a:pt x="762" y="1632"/>
                    <a:pt x="857" y="1632"/>
                  </a:cubicBezTo>
                  <a:cubicBezTo>
                    <a:pt x="941" y="1632"/>
                    <a:pt x="1024" y="1561"/>
                    <a:pt x="1024" y="1477"/>
                  </a:cubicBezTo>
                  <a:lnTo>
                    <a:pt x="1024" y="477"/>
                  </a:lnTo>
                  <a:cubicBezTo>
                    <a:pt x="1024" y="418"/>
                    <a:pt x="1083" y="358"/>
                    <a:pt x="1143" y="358"/>
                  </a:cubicBezTo>
                  <a:close/>
                  <a:moveTo>
                    <a:pt x="2941" y="3692"/>
                  </a:moveTo>
                  <a:lnTo>
                    <a:pt x="2941" y="4216"/>
                  </a:lnTo>
                  <a:lnTo>
                    <a:pt x="810" y="4216"/>
                  </a:lnTo>
                  <a:lnTo>
                    <a:pt x="810" y="3692"/>
                  </a:lnTo>
                  <a:close/>
                  <a:moveTo>
                    <a:pt x="2941" y="4537"/>
                  </a:moveTo>
                  <a:lnTo>
                    <a:pt x="2941" y="5859"/>
                  </a:lnTo>
                  <a:lnTo>
                    <a:pt x="810" y="5859"/>
                  </a:lnTo>
                  <a:lnTo>
                    <a:pt x="810" y="4537"/>
                  </a:lnTo>
                  <a:close/>
                  <a:moveTo>
                    <a:pt x="1143" y="1"/>
                  </a:moveTo>
                  <a:cubicBezTo>
                    <a:pt x="881" y="1"/>
                    <a:pt x="679" y="203"/>
                    <a:pt x="679" y="465"/>
                  </a:cubicBezTo>
                  <a:lnTo>
                    <a:pt x="679" y="894"/>
                  </a:lnTo>
                  <a:cubicBezTo>
                    <a:pt x="642" y="889"/>
                    <a:pt x="607" y="887"/>
                    <a:pt x="573" y="887"/>
                  </a:cubicBezTo>
                  <a:cubicBezTo>
                    <a:pt x="439" y="887"/>
                    <a:pt x="326" y="923"/>
                    <a:pt x="250" y="989"/>
                  </a:cubicBezTo>
                  <a:cubicBezTo>
                    <a:pt x="0" y="1192"/>
                    <a:pt x="36" y="1573"/>
                    <a:pt x="48" y="1965"/>
                  </a:cubicBezTo>
                  <a:cubicBezTo>
                    <a:pt x="83" y="2477"/>
                    <a:pt x="548" y="2894"/>
                    <a:pt x="726" y="3049"/>
                  </a:cubicBezTo>
                  <a:lnTo>
                    <a:pt x="726" y="3335"/>
                  </a:lnTo>
                  <a:lnTo>
                    <a:pt x="631" y="3335"/>
                  </a:lnTo>
                  <a:cubicBezTo>
                    <a:pt x="536" y="3335"/>
                    <a:pt x="464" y="3406"/>
                    <a:pt x="464" y="3489"/>
                  </a:cubicBezTo>
                  <a:lnTo>
                    <a:pt x="464" y="4359"/>
                  </a:lnTo>
                  <a:lnTo>
                    <a:pt x="464" y="6025"/>
                  </a:lnTo>
                  <a:cubicBezTo>
                    <a:pt x="464" y="6121"/>
                    <a:pt x="536" y="6192"/>
                    <a:pt x="631" y="6192"/>
                  </a:cubicBezTo>
                  <a:lnTo>
                    <a:pt x="3108" y="6192"/>
                  </a:lnTo>
                  <a:cubicBezTo>
                    <a:pt x="3191" y="6192"/>
                    <a:pt x="3262" y="6121"/>
                    <a:pt x="3262" y="6025"/>
                  </a:cubicBezTo>
                  <a:lnTo>
                    <a:pt x="3262" y="4359"/>
                  </a:lnTo>
                  <a:lnTo>
                    <a:pt x="3262" y="3489"/>
                  </a:lnTo>
                  <a:cubicBezTo>
                    <a:pt x="3262" y="3406"/>
                    <a:pt x="3191" y="3335"/>
                    <a:pt x="3108" y="3335"/>
                  </a:cubicBezTo>
                  <a:lnTo>
                    <a:pt x="3000" y="3335"/>
                  </a:lnTo>
                  <a:lnTo>
                    <a:pt x="3000" y="2870"/>
                  </a:lnTo>
                  <a:cubicBezTo>
                    <a:pt x="3417" y="2465"/>
                    <a:pt x="3369" y="1727"/>
                    <a:pt x="3369" y="1632"/>
                  </a:cubicBezTo>
                  <a:lnTo>
                    <a:pt x="3369" y="858"/>
                  </a:lnTo>
                  <a:cubicBezTo>
                    <a:pt x="3369" y="608"/>
                    <a:pt x="3167" y="406"/>
                    <a:pt x="2905" y="406"/>
                  </a:cubicBezTo>
                  <a:lnTo>
                    <a:pt x="2893" y="406"/>
                  </a:lnTo>
                  <a:cubicBezTo>
                    <a:pt x="2822" y="406"/>
                    <a:pt x="2738" y="418"/>
                    <a:pt x="2667" y="465"/>
                  </a:cubicBezTo>
                  <a:cubicBezTo>
                    <a:pt x="2584" y="358"/>
                    <a:pt x="2465" y="287"/>
                    <a:pt x="2310" y="287"/>
                  </a:cubicBezTo>
                  <a:lnTo>
                    <a:pt x="2298" y="287"/>
                  </a:lnTo>
                  <a:cubicBezTo>
                    <a:pt x="2226" y="287"/>
                    <a:pt x="2143" y="299"/>
                    <a:pt x="2084" y="346"/>
                  </a:cubicBezTo>
                  <a:cubicBezTo>
                    <a:pt x="2000" y="239"/>
                    <a:pt x="1881" y="179"/>
                    <a:pt x="1750" y="179"/>
                  </a:cubicBezTo>
                  <a:lnTo>
                    <a:pt x="1726" y="179"/>
                  </a:lnTo>
                  <a:cubicBezTo>
                    <a:pt x="1667" y="179"/>
                    <a:pt x="1607" y="191"/>
                    <a:pt x="1548" y="203"/>
                  </a:cubicBezTo>
                  <a:cubicBezTo>
                    <a:pt x="1476" y="84"/>
                    <a:pt x="1334" y="1"/>
                    <a:pt x="1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49" name="Google Shape;2549;p26"/>
          <p:cNvGrpSpPr/>
          <p:nvPr/>
        </p:nvGrpSpPr>
        <p:grpSpPr>
          <a:xfrm>
            <a:off x="1081099" y="3458054"/>
            <a:ext cx="332756" cy="281832"/>
            <a:chOff x="6671087" y="2009304"/>
            <a:chExt cx="332756" cy="281832"/>
          </a:xfrm>
        </p:grpSpPr>
        <p:sp>
          <p:nvSpPr>
            <p:cNvPr id="2550" name="Google Shape;2550;p26"/>
            <p:cNvSpPr/>
            <p:nvPr/>
          </p:nvSpPr>
          <p:spPr>
            <a:xfrm>
              <a:off x="6671087" y="2023658"/>
              <a:ext cx="331993" cy="267478"/>
            </a:xfrm>
            <a:custGeom>
              <a:avLst/>
              <a:gdLst/>
              <a:ahLst/>
              <a:cxnLst/>
              <a:rect l="l" t="t" r="r" b="b"/>
              <a:pathLst>
                <a:path w="10431" h="8404" extrusionOk="0">
                  <a:moveTo>
                    <a:pt x="6359" y="2272"/>
                  </a:moveTo>
                  <a:lnTo>
                    <a:pt x="7192" y="2546"/>
                  </a:lnTo>
                  <a:cubicBezTo>
                    <a:pt x="7203" y="2553"/>
                    <a:pt x="7215" y="2556"/>
                    <a:pt x="7228" y="2556"/>
                  </a:cubicBezTo>
                  <a:cubicBezTo>
                    <a:pt x="7261" y="2556"/>
                    <a:pt x="7298" y="2539"/>
                    <a:pt x="7323" y="2522"/>
                  </a:cubicBezTo>
                  <a:lnTo>
                    <a:pt x="7585" y="2332"/>
                  </a:lnTo>
                  <a:lnTo>
                    <a:pt x="9419" y="4725"/>
                  </a:lnTo>
                  <a:lnTo>
                    <a:pt x="9109" y="4951"/>
                  </a:lnTo>
                  <a:cubicBezTo>
                    <a:pt x="9097" y="4927"/>
                    <a:pt x="9061" y="4915"/>
                    <a:pt x="9050" y="4903"/>
                  </a:cubicBezTo>
                  <a:lnTo>
                    <a:pt x="5882" y="3177"/>
                  </a:lnTo>
                  <a:lnTo>
                    <a:pt x="6002" y="2987"/>
                  </a:lnTo>
                  <a:cubicBezTo>
                    <a:pt x="6049" y="2903"/>
                    <a:pt x="6025" y="2820"/>
                    <a:pt x="5954" y="2772"/>
                  </a:cubicBezTo>
                  <a:cubicBezTo>
                    <a:pt x="5929" y="2755"/>
                    <a:pt x="5900" y="2747"/>
                    <a:pt x="5873" y="2747"/>
                  </a:cubicBezTo>
                  <a:cubicBezTo>
                    <a:pt x="5822" y="2747"/>
                    <a:pt x="5775" y="2774"/>
                    <a:pt x="5752" y="2820"/>
                  </a:cubicBezTo>
                  <a:lnTo>
                    <a:pt x="5418" y="3356"/>
                  </a:lnTo>
                  <a:cubicBezTo>
                    <a:pt x="5406" y="3379"/>
                    <a:pt x="5382" y="3415"/>
                    <a:pt x="5382" y="3427"/>
                  </a:cubicBezTo>
                  <a:lnTo>
                    <a:pt x="5382" y="4725"/>
                  </a:lnTo>
                  <a:cubicBezTo>
                    <a:pt x="5382" y="4987"/>
                    <a:pt x="5168" y="5213"/>
                    <a:pt x="4894" y="5213"/>
                  </a:cubicBezTo>
                  <a:cubicBezTo>
                    <a:pt x="4632" y="5213"/>
                    <a:pt x="4406" y="4987"/>
                    <a:pt x="4406" y="4725"/>
                  </a:cubicBezTo>
                  <a:lnTo>
                    <a:pt x="4406" y="3439"/>
                  </a:lnTo>
                  <a:lnTo>
                    <a:pt x="4704" y="2272"/>
                  </a:lnTo>
                  <a:close/>
                  <a:moveTo>
                    <a:pt x="2692" y="1796"/>
                  </a:moveTo>
                  <a:lnTo>
                    <a:pt x="2930" y="1927"/>
                  </a:lnTo>
                  <a:lnTo>
                    <a:pt x="929" y="5392"/>
                  </a:lnTo>
                  <a:lnTo>
                    <a:pt x="691" y="5261"/>
                  </a:lnTo>
                  <a:lnTo>
                    <a:pt x="2692" y="1796"/>
                  </a:lnTo>
                  <a:close/>
                  <a:moveTo>
                    <a:pt x="3215" y="4844"/>
                  </a:moveTo>
                  <a:cubicBezTo>
                    <a:pt x="3323" y="4844"/>
                    <a:pt x="3406" y="4892"/>
                    <a:pt x="3489" y="4975"/>
                  </a:cubicBezTo>
                  <a:cubicBezTo>
                    <a:pt x="3608" y="5130"/>
                    <a:pt x="3561" y="5344"/>
                    <a:pt x="3406" y="5451"/>
                  </a:cubicBezTo>
                  <a:lnTo>
                    <a:pt x="2323" y="6213"/>
                  </a:lnTo>
                  <a:cubicBezTo>
                    <a:pt x="2266" y="6255"/>
                    <a:pt x="2199" y="6275"/>
                    <a:pt x="2131" y="6275"/>
                  </a:cubicBezTo>
                  <a:cubicBezTo>
                    <a:pt x="2027" y="6275"/>
                    <a:pt x="1923" y="6228"/>
                    <a:pt x="1858" y="6142"/>
                  </a:cubicBezTo>
                  <a:cubicBezTo>
                    <a:pt x="1763" y="5987"/>
                    <a:pt x="1787" y="5785"/>
                    <a:pt x="1942" y="5677"/>
                  </a:cubicBezTo>
                  <a:lnTo>
                    <a:pt x="3025" y="4903"/>
                  </a:lnTo>
                  <a:cubicBezTo>
                    <a:pt x="3085" y="4856"/>
                    <a:pt x="3156" y="4844"/>
                    <a:pt x="3215" y="4844"/>
                  </a:cubicBezTo>
                  <a:close/>
                  <a:moveTo>
                    <a:pt x="3811" y="5606"/>
                  </a:moveTo>
                  <a:cubicBezTo>
                    <a:pt x="3918" y="5606"/>
                    <a:pt x="4001" y="5665"/>
                    <a:pt x="4061" y="5737"/>
                  </a:cubicBezTo>
                  <a:cubicBezTo>
                    <a:pt x="4180" y="5880"/>
                    <a:pt x="4144" y="6106"/>
                    <a:pt x="3989" y="6213"/>
                  </a:cubicBezTo>
                  <a:lnTo>
                    <a:pt x="3156" y="6820"/>
                  </a:lnTo>
                  <a:cubicBezTo>
                    <a:pt x="3100" y="6863"/>
                    <a:pt x="3032" y="6883"/>
                    <a:pt x="2964" y="6883"/>
                  </a:cubicBezTo>
                  <a:cubicBezTo>
                    <a:pt x="2861" y="6883"/>
                    <a:pt x="2756" y="6835"/>
                    <a:pt x="2692" y="6749"/>
                  </a:cubicBezTo>
                  <a:cubicBezTo>
                    <a:pt x="2573" y="6594"/>
                    <a:pt x="2620" y="6380"/>
                    <a:pt x="2775" y="6273"/>
                  </a:cubicBezTo>
                  <a:lnTo>
                    <a:pt x="3573" y="5689"/>
                  </a:lnTo>
                  <a:cubicBezTo>
                    <a:pt x="3608" y="5677"/>
                    <a:pt x="3632" y="5642"/>
                    <a:pt x="3668" y="5630"/>
                  </a:cubicBezTo>
                  <a:cubicBezTo>
                    <a:pt x="3704" y="5618"/>
                    <a:pt x="3763" y="5606"/>
                    <a:pt x="3811" y="5606"/>
                  </a:cubicBezTo>
                  <a:close/>
                  <a:moveTo>
                    <a:pt x="4415" y="6386"/>
                  </a:moveTo>
                  <a:cubicBezTo>
                    <a:pt x="4516" y="6386"/>
                    <a:pt x="4617" y="6431"/>
                    <a:pt x="4680" y="6523"/>
                  </a:cubicBezTo>
                  <a:cubicBezTo>
                    <a:pt x="4799" y="6666"/>
                    <a:pt x="4751" y="6892"/>
                    <a:pt x="4597" y="6999"/>
                  </a:cubicBezTo>
                  <a:lnTo>
                    <a:pt x="4001" y="7416"/>
                  </a:lnTo>
                  <a:cubicBezTo>
                    <a:pt x="3946" y="7462"/>
                    <a:pt x="3883" y="7479"/>
                    <a:pt x="3814" y="7479"/>
                  </a:cubicBezTo>
                  <a:cubicBezTo>
                    <a:pt x="3793" y="7479"/>
                    <a:pt x="3773" y="7478"/>
                    <a:pt x="3751" y="7475"/>
                  </a:cubicBezTo>
                  <a:cubicBezTo>
                    <a:pt x="3668" y="7463"/>
                    <a:pt x="3585" y="7416"/>
                    <a:pt x="3525" y="7344"/>
                  </a:cubicBezTo>
                  <a:cubicBezTo>
                    <a:pt x="3430" y="7189"/>
                    <a:pt x="3454" y="6987"/>
                    <a:pt x="3608" y="6880"/>
                  </a:cubicBezTo>
                  <a:lnTo>
                    <a:pt x="4180" y="6463"/>
                  </a:lnTo>
                  <a:lnTo>
                    <a:pt x="4216" y="6451"/>
                  </a:lnTo>
                  <a:cubicBezTo>
                    <a:pt x="4274" y="6407"/>
                    <a:pt x="4344" y="6386"/>
                    <a:pt x="4415" y="6386"/>
                  </a:cubicBezTo>
                  <a:close/>
                  <a:moveTo>
                    <a:pt x="2894" y="2594"/>
                  </a:moveTo>
                  <a:lnTo>
                    <a:pt x="3168" y="2760"/>
                  </a:lnTo>
                  <a:cubicBezTo>
                    <a:pt x="3193" y="2769"/>
                    <a:pt x="3212" y="2777"/>
                    <a:pt x="3234" y="2777"/>
                  </a:cubicBezTo>
                  <a:cubicBezTo>
                    <a:pt x="3243" y="2777"/>
                    <a:pt x="3253" y="2776"/>
                    <a:pt x="3263" y="2772"/>
                  </a:cubicBezTo>
                  <a:lnTo>
                    <a:pt x="3977" y="2677"/>
                  </a:lnTo>
                  <a:lnTo>
                    <a:pt x="4239" y="2784"/>
                  </a:lnTo>
                  <a:lnTo>
                    <a:pt x="4097" y="3379"/>
                  </a:lnTo>
                  <a:lnTo>
                    <a:pt x="4097" y="3415"/>
                  </a:lnTo>
                  <a:lnTo>
                    <a:pt x="4097" y="4701"/>
                  </a:lnTo>
                  <a:cubicBezTo>
                    <a:pt x="4097" y="5154"/>
                    <a:pt x="4454" y="5511"/>
                    <a:pt x="4894" y="5511"/>
                  </a:cubicBezTo>
                  <a:cubicBezTo>
                    <a:pt x="5347" y="5511"/>
                    <a:pt x="5704" y="5154"/>
                    <a:pt x="5704" y="4701"/>
                  </a:cubicBezTo>
                  <a:lnTo>
                    <a:pt x="5704" y="3439"/>
                  </a:lnTo>
                  <a:lnTo>
                    <a:pt x="5728" y="3391"/>
                  </a:lnTo>
                  <a:lnTo>
                    <a:pt x="8919" y="5118"/>
                  </a:lnTo>
                  <a:cubicBezTo>
                    <a:pt x="9061" y="5261"/>
                    <a:pt x="9121" y="5463"/>
                    <a:pt x="9038" y="5630"/>
                  </a:cubicBezTo>
                  <a:cubicBezTo>
                    <a:pt x="8973" y="5742"/>
                    <a:pt x="8860" y="5806"/>
                    <a:pt x="8742" y="5806"/>
                  </a:cubicBezTo>
                  <a:cubicBezTo>
                    <a:pt x="8685" y="5806"/>
                    <a:pt x="8627" y="5792"/>
                    <a:pt x="8573" y="5761"/>
                  </a:cubicBezTo>
                  <a:lnTo>
                    <a:pt x="6799" y="4796"/>
                  </a:lnTo>
                  <a:cubicBezTo>
                    <a:pt x="6777" y="4781"/>
                    <a:pt x="6753" y="4775"/>
                    <a:pt x="6730" y="4775"/>
                  </a:cubicBezTo>
                  <a:cubicBezTo>
                    <a:pt x="6679" y="4775"/>
                    <a:pt x="6630" y="4807"/>
                    <a:pt x="6597" y="4856"/>
                  </a:cubicBezTo>
                  <a:cubicBezTo>
                    <a:pt x="6549" y="4927"/>
                    <a:pt x="6585" y="5023"/>
                    <a:pt x="6656" y="5058"/>
                  </a:cubicBezTo>
                  <a:lnTo>
                    <a:pt x="8133" y="5868"/>
                  </a:lnTo>
                  <a:cubicBezTo>
                    <a:pt x="8288" y="5951"/>
                    <a:pt x="8347" y="6166"/>
                    <a:pt x="8264" y="6332"/>
                  </a:cubicBezTo>
                  <a:cubicBezTo>
                    <a:pt x="8198" y="6439"/>
                    <a:pt x="8080" y="6501"/>
                    <a:pt x="7959" y="6501"/>
                  </a:cubicBezTo>
                  <a:cubicBezTo>
                    <a:pt x="7905" y="6501"/>
                    <a:pt x="7851" y="6489"/>
                    <a:pt x="7799" y="6463"/>
                  </a:cubicBezTo>
                  <a:lnTo>
                    <a:pt x="6299" y="5642"/>
                  </a:lnTo>
                  <a:cubicBezTo>
                    <a:pt x="6277" y="5627"/>
                    <a:pt x="6252" y="5620"/>
                    <a:pt x="6227" y="5620"/>
                  </a:cubicBezTo>
                  <a:cubicBezTo>
                    <a:pt x="6173" y="5620"/>
                    <a:pt x="6118" y="5652"/>
                    <a:pt x="6085" y="5701"/>
                  </a:cubicBezTo>
                  <a:cubicBezTo>
                    <a:pt x="6049" y="5773"/>
                    <a:pt x="6073" y="5868"/>
                    <a:pt x="6144" y="5916"/>
                  </a:cubicBezTo>
                  <a:lnTo>
                    <a:pt x="7371" y="6570"/>
                  </a:lnTo>
                  <a:cubicBezTo>
                    <a:pt x="7537" y="6654"/>
                    <a:pt x="7597" y="6868"/>
                    <a:pt x="7502" y="7023"/>
                  </a:cubicBezTo>
                  <a:cubicBezTo>
                    <a:pt x="7444" y="7139"/>
                    <a:pt x="7322" y="7203"/>
                    <a:pt x="7197" y="7203"/>
                  </a:cubicBezTo>
                  <a:cubicBezTo>
                    <a:pt x="7143" y="7203"/>
                    <a:pt x="7088" y="7191"/>
                    <a:pt x="7037" y="7166"/>
                  </a:cubicBezTo>
                  <a:lnTo>
                    <a:pt x="5775" y="6463"/>
                  </a:lnTo>
                  <a:cubicBezTo>
                    <a:pt x="5753" y="6448"/>
                    <a:pt x="5728" y="6442"/>
                    <a:pt x="5704" y="6442"/>
                  </a:cubicBezTo>
                  <a:cubicBezTo>
                    <a:pt x="5650" y="6442"/>
                    <a:pt x="5597" y="6474"/>
                    <a:pt x="5573" y="6523"/>
                  </a:cubicBezTo>
                  <a:cubicBezTo>
                    <a:pt x="5525" y="6594"/>
                    <a:pt x="5549" y="6689"/>
                    <a:pt x="5632" y="6725"/>
                  </a:cubicBezTo>
                  <a:lnTo>
                    <a:pt x="6609" y="7261"/>
                  </a:lnTo>
                  <a:cubicBezTo>
                    <a:pt x="6775" y="7356"/>
                    <a:pt x="6835" y="7559"/>
                    <a:pt x="6740" y="7725"/>
                  </a:cubicBezTo>
                  <a:cubicBezTo>
                    <a:pt x="6683" y="7838"/>
                    <a:pt x="6567" y="7902"/>
                    <a:pt x="6450" y="7902"/>
                  </a:cubicBezTo>
                  <a:cubicBezTo>
                    <a:pt x="6394" y="7902"/>
                    <a:pt x="6337" y="7887"/>
                    <a:pt x="6287" y="7856"/>
                  </a:cubicBezTo>
                  <a:lnTo>
                    <a:pt x="5597" y="7487"/>
                  </a:lnTo>
                  <a:cubicBezTo>
                    <a:pt x="5597" y="7344"/>
                    <a:pt x="5549" y="7201"/>
                    <a:pt x="5466" y="7082"/>
                  </a:cubicBezTo>
                  <a:cubicBezTo>
                    <a:pt x="5347" y="6939"/>
                    <a:pt x="5168" y="6844"/>
                    <a:pt x="4990" y="6832"/>
                  </a:cubicBezTo>
                  <a:cubicBezTo>
                    <a:pt x="4990" y="6820"/>
                    <a:pt x="4990" y="6808"/>
                    <a:pt x="5001" y="6785"/>
                  </a:cubicBezTo>
                  <a:cubicBezTo>
                    <a:pt x="5037" y="6606"/>
                    <a:pt x="4990" y="6451"/>
                    <a:pt x="4882" y="6308"/>
                  </a:cubicBezTo>
                  <a:cubicBezTo>
                    <a:pt x="4763" y="6166"/>
                    <a:pt x="4585" y="6070"/>
                    <a:pt x="4406" y="6058"/>
                  </a:cubicBezTo>
                  <a:cubicBezTo>
                    <a:pt x="4406" y="6046"/>
                    <a:pt x="4406" y="6035"/>
                    <a:pt x="4418" y="6011"/>
                  </a:cubicBezTo>
                  <a:cubicBezTo>
                    <a:pt x="4454" y="5832"/>
                    <a:pt x="4406" y="5677"/>
                    <a:pt x="4299" y="5535"/>
                  </a:cubicBezTo>
                  <a:cubicBezTo>
                    <a:pt x="4180" y="5392"/>
                    <a:pt x="4001" y="5296"/>
                    <a:pt x="3823" y="5284"/>
                  </a:cubicBezTo>
                  <a:cubicBezTo>
                    <a:pt x="3823" y="5273"/>
                    <a:pt x="3823" y="5261"/>
                    <a:pt x="3847" y="5237"/>
                  </a:cubicBezTo>
                  <a:cubicBezTo>
                    <a:pt x="3870" y="5058"/>
                    <a:pt x="3823" y="4903"/>
                    <a:pt x="3727" y="4761"/>
                  </a:cubicBezTo>
                  <a:cubicBezTo>
                    <a:pt x="3600" y="4597"/>
                    <a:pt x="3413" y="4515"/>
                    <a:pt x="3222" y="4515"/>
                  </a:cubicBezTo>
                  <a:cubicBezTo>
                    <a:pt x="3093" y="4515"/>
                    <a:pt x="2962" y="4553"/>
                    <a:pt x="2846" y="4630"/>
                  </a:cubicBezTo>
                  <a:lnTo>
                    <a:pt x="1775" y="5404"/>
                  </a:lnTo>
                  <a:lnTo>
                    <a:pt x="1382" y="5201"/>
                  </a:lnTo>
                  <a:lnTo>
                    <a:pt x="2894" y="2594"/>
                  </a:lnTo>
                  <a:close/>
                  <a:moveTo>
                    <a:pt x="5009" y="7159"/>
                  </a:moveTo>
                  <a:cubicBezTo>
                    <a:pt x="5109" y="7159"/>
                    <a:pt x="5207" y="7205"/>
                    <a:pt x="5263" y="7297"/>
                  </a:cubicBezTo>
                  <a:cubicBezTo>
                    <a:pt x="5311" y="7356"/>
                    <a:pt x="5347" y="7451"/>
                    <a:pt x="5335" y="7535"/>
                  </a:cubicBezTo>
                  <a:cubicBezTo>
                    <a:pt x="5311" y="7630"/>
                    <a:pt x="5263" y="7701"/>
                    <a:pt x="5192" y="7761"/>
                  </a:cubicBezTo>
                  <a:lnTo>
                    <a:pt x="4835" y="8011"/>
                  </a:lnTo>
                  <a:cubicBezTo>
                    <a:pt x="4778" y="8053"/>
                    <a:pt x="4711" y="8073"/>
                    <a:pt x="4643" y="8073"/>
                  </a:cubicBezTo>
                  <a:cubicBezTo>
                    <a:pt x="4539" y="8073"/>
                    <a:pt x="4435" y="8026"/>
                    <a:pt x="4370" y="7940"/>
                  </a:cubicBezTo>
                  <a:cubicBezTo>
                    <a:pt x="4275" y="7785"/>
                    <a:pt x="4299" y="7582"/>
                    <a:pt x="4454" y="7475"/>
                  </a:cubicBezTo>
                  <a:lnTo>
                    <a:pt x="4775" y="7237"/>
                  </a:lnTo>
                  <a:lnTo>
                    <a:pt x="4811" y="7225"/>
                  </a:lnTo>
                  <a:cubicBezTo>
                    <a:pt x="4869" y="7181"/>
                    <a:pt x="4940" y="7159"/>
                    <a:pt x="5009" y="7159"/>
                  </a:cubicBezTo>
                  <a:close/>
                  <a:moveTo>
                    <a:pt x="182" y="0"/>
                  </a:moveTo>
                  <a:cubicBezTo>
                    <a:pt x="131" y="0"/>
                    <a:pt x="81" y="32"/>
                    <a:pt x="48" y="81"/>
                  </a:cubicBezTo>
                  <a:cubicBezTo>
                    <a:pt x="1" y="153"/>
                    <a:pt x="25" y="248"/>
                    <a:pt x="108" y="284"/>
                  </a:cubicBezTo>
                  <a:lnTo>
                    <a:pt x="2430" y="1629"/>
                  </a:lnTo>
                  <a:lnTo>
                    <a:pt x="418" y="5094"/>
                  </a:lnTo>
                  <a:lnTo>
                    <a:pt x="251" y="5011"/>
                  </a:lnTo>
                  <a:cubicBezTo>
                    <a:pt x="226" y="4994"/>
                    <a:pt x="200" y="4986"/>
                    <a:pt x="175" y="4986"/>
                  </a:cubicBezTo>
                  <a:cubicBezTo>
                    <a:pt x="126" y="4986"/>
                    <a:pt x="80" y="5015"/>
                    <a:pt x="48" y="5070"/>
                  </a:cubicBezTo>
                  <a:cubicBezTo>
                    <a:pt x="1" y="5142"/>
                    <a:pt x="25" y="5225"/>
                    <a:pt x="108" y="5273"/>
                  </a:cubicBezTo>
                  <a:lnTo>
                    <a:pt x="906" y="5737"/>
                  </a:lnTo>
                  <a:cubicBezTo>
                    <a:pt x="932" y="5752"/>
                    <a:pt x="958" y="5759"/>
                    <a:pt x="983" y="5759"/>
                  </a:cubicBezTo>
                  <a:cubicBezTo>
                    <a:pt x="1038" y="5759"/>
                    <a:pt x="1087" y="5726"/>
                    <a:pt x="1120" y="5677"/>
                  </a:cubicBezTo>
                  <a:lnTo>
                    <a:pt x="1239" y="5463"/>
                  </a:lnTo>
                  <a:lnTo>
                    <a:pt x="1561" y="5642"/>
                  </a:lnTo>
                  <a:cubicBezTo>
                    <a:pt x="1465" y="5856"/>
                    <a:pt x="1465" y="6106"/>
                    <a:pt x="1608" y="6320"/>
                  </a:cubicBezTo>
                  <a:cubicBezTo>
                    <a:pt x="1727" y="6499"/>
                    <a:pt x="1942" y="6582"/>
                    <a:pt x="2132" y="6582"/>
                  </a:cubicBezTo>
                  <a:cubicBezTo>
                    <a:pt x="2192" y="6582"/>
                    <a:pt x="2263" y="6570"/>
                    <a:pt x="2323" y="6558"/>
                  </a:cubicBezTo>
                  <a:cubicBezTo>
                    <a:pt x="2323" y="6689"/>
                    <a:pt x="2370" y="6820"/>
                    <a:pt x="2442" y="6928"/>
                  </a:cubicBezTo>
                  <a:cubicBezTo>
                    <a:pt x="2561" y="7094"/>
                    <a:pt x="2751" y="7178"/>
                    <a:pt x="2965" y="7178"/>
                  </a:cubicBezTo>
                  <a:cubicBezTo>
                    <a:pt x="3025" y="7178"/>
                    <a:pt x="3096" y="7166"/>
                    <a:pt x="3156" y="7154"/>
                  </a:cubicBezTo>
                  <a:cubicBezTo>
                    <a:pt x="3156" y="7285"/>
                    <a:pt x="3204" y="7404"/>
                    <a:pt x="3275" y="7523"/>
                  </a:cubicBezTo>
                  <a:cubicBezTo>
                    <a:pt x="3382" y="7654"/>
                    <a:pt x="3525" y="7749"/>
                    <a:pt x="3692" y="7773"/>
                  </a:cubicBezTo>
                  <a:cubicBezTo>
                    <a:pt x="3716" y="7773"/>
                    <a:pt x="3763" y="7785"/>
                    <a:pt x="3799" y="7785"/>
                  </a:cubicBezTo>
                  <a:cubicBezTo>
                    <a:pt x="3858" y="7785"/>
                    <a:pt x="3930" y="7773"/>
                    <a:pt x="3989" y="7761"/>
                  </a:cubicBezTo>
                  <a:cubicBezTo>
                    <a:pt x="3989" y="7892"/>
                    <a:pt x="4037" y="8011"/>
                    <a:pt x="4108" y="8130"/>
                  </a:cubicBezTo>
                  <a:cubicBezTo>
                    <a:pt x="4216" y="8261"/>
                    <a:pt x="4358" y="8356"/>
                    <a:pt x="4525" y="8380"/>
                  </a:cubicBezTo>
                  <a:cubicBezTo>
                    <a:pt x="4549" y="8380"/>
                    <a:pt x="4597" y="8404"/>
                    <a:pt x="4632" y="8404"/>
                  </a:cubicBezTo>
                  <a:cubicBezTo>
                    <a:pt x="4763" y="8404"/>
                    <a:pt x="4894" y="8356"/>
                    <a:pt x="5001" y="8285"/>
                  </a:cubicBezTo>
                  <a:lnTo>
                    <a:pt x="5359" y="8023"/>
                  </a:lnTo>
                  <a:cubicBezTo>
                    <a:pt x="5430" y="7963"/>
                    <a:pt x="5490" y="7904"/>
                    <a:pt x="5537" y="7820"/>
                  </a:cubicBezTo>
                  <a:lnTo>
                    <a:pt x="6156" y="8166"/>
                  </a:lnTo>
                  <a:cubicBezTo>
                    <a:pt x="6252" y="8201"/>
                    <a:pt x="6359" y="8237"/>
                    <a:pt x="6478" y="8237"/>
                  </a:cubicBezTo>
                  <a:cubicBezTo>
                    <a:pt x="6537" y="8237"/>
                    <a:pt x="6597" y="8225"/>
                    <a:pt x="6656" y="8201"/>
                  </a:cubicBezTo>
                  <a:cubicBezTo>
                    <a:pt x="6811" y="8166"/>
                    <a:pt x="6954" y="8047"/>
                    <a:pt x="7037" y="7892"/>
                  </a:cubicBezTo>
                  <a:cubicBezTo>
                    <a:pt x="7097" y="7773"/>
                    <a:pt x="7133" y="7642"/>
                    <a:pt x="7109" y="7523"/>
                  </a:cubicBezTo>
                  <a:cubicBezTo>
                    <a:pt x="7156" y="7523"/>
                    <a:pt x="7192" y="7535"/>
                    <a:pt x="7228" y="7535"/>
                  </a:cubicBezTo>
                  <a:cubicBezTo>
                    <a:pt x="7454" y="7535"/>
                    <a:pt x="7680" y="7416"/>
                    <a:pt x="7799" y="7213"/>
                  </a:cubicBezTo>
                  <a:cubicBezTo>
                    <a:pt x="7859" y="7094"/>
                    <a:pt x="7883" y="6951"/>
                    <a:pt x="7871" y="6832"/>
                  </a:cubicBezTo>
                  <a:cubicBezTo>
                    <a:pt x="7918" y="6832"/>
                    <a:pt x="7942" y="6856"/>
                    <a:pt x="7990" y="6856"/>
                  </a:cubicBezTo>
                  <a:cubicBezTo>
                    <a:pt x="8216" y="6856"/>
                    <a:pt x="8442" y="6737"/>
                    <a:pt x="8561" y="6523"/>
                  </a:cubicBezTo>
                  <a:cubicBezTo>
                    <a:pt x="8621" y="6404"/>
                    <a:pt x="8645" y="6273"/>
                    <a:pt x="8633" y="6154"/>
                  </a:cubicBezTo>
                  <a:cubicBezTo>
                    <a:pt x="8680" y="6154"/>
                    <a:pt x="8704" y="6166"/>
                    <a:pt x="8752" y="6166"/>
                  </a:cubicBezTo>
                  <a:cubicBezTo>
                    <a:pt x="8811" y="6166"/>
                    <a:pt x="8871" y="6154"/>
                    <a:pt x="8930" y="6142"/>
                  </a:cubicBezTo>
                  <a:cubicBezTo>
                    <a:pt x="9097" y="6094"/>
                    <a:pt x="9228" y="5975"/>
                    <a:pt x="9311" y="5820"/>
                  </a:cubicBezTo>
                  <a:cubicBezTo>
                    <a:pt x="9407" y="5677"/>
                    <a:pt x="9419" y="5499"/>
                    <a:pt x="9359" y="5332"/>
                  </a:cubicBezTo>
                  <a:cubicBezTo>
                    <a:pt x="9347" y="5284"/>
                    <a:pt x="9335" y="5261"/>
                    <a:pt x="9311" y="5213"/>
                  </a:cubicBezTo>
                  <a:lnTo>
                    <a:pt x="9585" y="5023"/>
                  </a:lnTo>
                  <a:lnTo>
                    <a:pt x="9728" y="5201"/>
                  </a:lnTo>
                  <a:cubicBezTo>
                    <a:pt x="9756" y="5236"/>
                    <a:pt x="9804" y="5254"/>
                    <a:pt x="9853" y="5254"/>
                  </a:cubicBezTo>
                  <a:cubicBezTo>
                    <a:pt x="9889" y="5254"/>
                    <a:pt x="9925" y="5245"/>
                    <a:pt x="9954" y="5225"/>
                  </a:cubicBezTo>
                  <a:lnTo>
                    <a:pt x="10371" y="4903"/>
                  </a:lnTo>
                  <a:cubicBezTo>
                    <a:pt x="10431" y="4808"/>
                    <a:pt x="10431" y="4725"/>
                    <a:pt x="10395" y="4653"/>
                  </a:cubicBezTo>
                  <a:cubicBezTo>
                    <a:pt x="10350" y="4616"/>
                    <a:pt x="10300" y="4592"/>
                    <a:pt x="10254" y="4592"/>
                  </a:cubicBezTo>
                  <a:cubicBezTo>
                    <a:pt x="10228" y="4592"/>
                    <a:pt x="10202" y="4600"/>
                    <a:pt x="10181" y="4618"/>
                  </a:cubicBezTo>
                  <a:lnTo>
                    <a:pt x="9883" y="4856"/>
                  </a:lnTo>
                  <a:lnTo>
                    <a:pt x="7454" y="1689"/>
                  </a:lnTo>
                  <a:lnTo>
                    <a:pt x="8835" y="796"/>
                  </a:lnTo>
                  <a:cubicBezTo>
                    <a:pt x="8919" y="748"/>
                    <a:pt x="8930" y="665"/>
                    <a:pt x="8883" y="582"/>
                  </a:cubicBezTo>
                  <a:cubicBezTo>
                    <a:pt x="8854" y="539"/>
                    <a:pt x="8813" y="517"/>
                    <a:pt x="8769" y="517"/>
                  </a:cubicBezTo>
                  <a:cubicBezTo>
                    <a:pt x="8740" y="517"/>
                    <a:pt x="8709" y="527"/>
                    <a:pt x="8680" y="546"/>
                  </a:cubicBezTo>
                  <a:lnTo>
                    <a:pt x="7156" y="1522"/>
                  </a:lnTo>
                  <a:cubicBezTo>
                    <a:pt x="7085" y="1570"/>
                    <a:pt x="7073" y="1677"/>
                    <a:pt x="7109" y="1748"/>
                  </a:cubicBezTo>
                  <a:lnTo>
                    <a:pt x="7395" y="2106"/>
                  </a:lnTo>
                  <a:lnTo>
                    <a:pt x="7204" y="2248"/>
                  </a:lnTo>
                  <a:lnTo>
                    <a:pt x="6418" y="1998"/>
                  </a:lnTo>
                  <a:cubicBezTo>
                    <a:pt x="6406" y="1998"/>
                    <a:pt x="6383" y="1986"/>
                    <a:pt x="6371" y="1986"/>
                  </a:cubicBezTo>
                  <a:lnTo>
                    <a:pt x="4585" y="1986"/>
                  </a:lnTo>
                  <a:cubicBezTo>
                    <a:pt x="4513" y="1986"/>
                    <a:pt x="4454" y="2034"/>
                    <a:pt x="4442" y="2106"/>
                  </a:cubicBezTo>
                  <a:lnTo>
                    <a:pt x="4335" y="2510"/>
                  </a:lnTo>
                  <a:lnTo>
                    <a:pt x="4073" y="2403"/>
                  </a:lnTo>
                  <a:cubicBezTo>
                    <a:pt x="4049" y="2391"/>
                    <a:pt x="4037" y="2391"/>
                    <a:pt x="4001" y="2391"/>
                  </a:cubicBezTo>
                  <a:lnTo>
                    <a:pt x="3287" y="2475"/>
                  </a:lnTo>
                  <a:lnTo>
                    <a:pt x="3049" y="2344"/>
                  </a:lnTo>
                  <a:lnTo>
                    <a:pt x="3275" y="1939"/>
                  </a:lnTo>
                  <a:cubicBezTo>
                    <a:pt x="3323" y="1867"/>
                    <a:pt x="3287" y="1772"/>
                    <a:pt x="3215" y="1736"/>
                  </a:cubicBezTo>
                  <a:lnTo>
                    <a:pt x="251" y="22"/>
                  </a:lnTo>
                  <a:cubicBezTo>
                    <a:pt x="228" y="7"/>
                    <a:pt x="205" y="0"/>
                    <a:pt x="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1" name="Google Shape;2551;p26"/>
            <p:cNvSpPr/>
            <p:nvPr/>
          </p:nvSpPr>
          <p:spPr>
            <a:xfrm>
              <a:off x="6965173" y="2009304"/>
              <a:ext cx="38670" cy="27181"/>
            </a:xfrm>
            <a:custGeom>
              <a:avLst/>
              <a:gdLst/>
              <a:ahLst/>
              <a:cxnLst/>
              <a:rect l="l" t="t" r="r" b="b"/>
              <a:pathLst>
                <a:path w="1215" h="854" extrusionOk="0">
                  <a:moveTo>
                    <a:pt x="1023" y="1"/>
                  </a:moveTo>
                  <a:cubicBezTo>
                    <a:pt x="995" y="1"/>
                    <a:pt x="966" y="8"/>
                    <a:pt x="941" y="20"/>
                  </a:cubicBezTo>
                  <a:lnTo>
                    <a:pt x="95" y="580"/>
                  </a:lnTo>
                  <a:cubicBezTo>
                    <a:pt x="12" y="616"/>
                    <a:pt x="0" y="711"/>
                    <a:pt x="48" y="782"/>
                  </a:cubicBezTo>
                  <a:cubicBezTo>
                    <a:pt x="83" y="830"/>
                    <a:pt x="119" y="854"/>
                    <a:pt x="179" y="854"/>
                  </a:cubicBezTo>
                  <a:cubicBezTo>
                    <a:pt x="214" y="854"/>
                    <a:pt x="238" y="842"/>
                    <a:pt x="274" y="830"/>
                  </a:cubicBezTo>
                  <a:lnTo>
                    <a:pt x="1119" y="282"/>
                  </a:lnTo>
                  <a:cubicBezTo>
                    <a:pt x="1179" y="235"/>
                    <a:pt x="1214" y="140"/>
                    <a:pt x="1155" y="68"/>
                  </a:cubicBezTo>
                  <a:cubicBezTo>
                    <a:pt x="1124" y="22"/>
                    <a:pt x="1074" y="1"/>
                    <a:pt x="1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52" name="Google Shape;2552;p26"/>
          <p:cNvGrpSpPr/>
          <p:nvPr/>
        </p:nvGrpSpPr>
        <p:grpSpPr>
          <a:xfrm>
            <a:off x="4999570" y="1760331"/>
            <a:ext cx="332757" cy="332343"/>
            <a:chOff x="2656907" y="2439293"/>
            <a:chExt cx="332757" cy="332343"/>
          </a:xfrm>
        </p:grpSpPr>
        <p:sp>
          <p:nvSpPr>
            <p:cNvPr id="2553" name="Google Shape;2553;p26"/>
            <p:cNvSpPr/>
            <p:nvPr/>
          </p:nvSpPr>
          <p:spPr>
            <a:xfrm>
              <a:off x="2868751" y="2547666"/>
              <a:ext cx="53088" cy="53088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34"/>
                  </a:moveTo>
                  <a:cubicBezTo>
                    <a:pt x="1120" y="334"/>
                    <a:pt x="1346" y="548"/>
                    <a:pt x="1346" y="834"/>
                  </a:cubicBezTo>
                  <a:cubicBezTo>
                    <a:pt x="1346" y="1120"/>
                    <a:pt x="1120" y="1334"/>
                    <a:pt x="834" y="1334"/>
                  </a:cubicBezTo>
                  <a:cubicBezTo>
                    <a:pt x="560" y="1334"/>
                    <a:pt x="334" y="1120"/>
                    <a:pt x="334" y="834"/>
                  </a:cubicBezTo>
                  <a:cubicBezTo>
                    <a:pt x="334" y="548"/>
                    <a:pt x="572" y="334"/>
                    <a:pt x="834" y="334"/>
                  </a:cubicBezTo>
                  <a:close/>
                  <a:moveTo>
                    <a:pt x="834" y="0"/>
                  </a:moveTo>
                  <a:cubicBezTo>
                    <a:pt x="381" y="0"/>
                    <a:pt x="0" y="370"/>
                    <a:pt x="0" y="834"/>
                  </a:cubicBezTo>
                  <a:cubicBezTo>
                    <a:pt x="0" y="1298"/>
                    <a:pt x="381" y="1667"/>
                    <a:pt x="834" y="1667"/>
                  </a:cubicBezTo>
                  <a:cubicBezTo>
                    <a:pt x="1298" y="1667"/>
                    <a:pt x="1667" y="1298"/>
                    <a:pt x="1667" y="834"/>
                  </a:cubicBezTo>
                  <a:cubicBezTo>
                    <a:pt x="1667" y="370"/>
                    <a:pt x="1298" y="0"/>
                    <a:pt x="8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4" name="Google Shape;2554;p26"/>
            <p:cNvSpPr/>
            <p:nvPr/>
          </p:nvSpPr>
          <p:spPr>
            <a:xfrm>
              <a:off x="2870661" y="2611703"/>
              <a:ext cx="68970" cy="49301"/>
            </a:xfrm>
            <a:custGeom>
              <a:avLst/>
              <a:gdLst/>
              <a:ahLst/>
              <a:cxnLst/>
              <a:rect l="l" t="t" r="r" b="b"/>
              <a:pathLst>
                <a:path w="2167" h="1549" extrusionOk="0">
                  <a:moveTo>
                    <a:pt x="774" y="1"/>
                  </a:moveTo>
                  <a:cubicBezTo>
                    <a:pt x="560" y="1"/>
                    <a:pt x="333" y="60"/>
                    <a:pt x="119" y="167"/>
                  </a:cubicBezTo>
                  <a:cubicBezTo>
                    <a:pt x="48" y="203"/>
                    <a:pt x="0" y="310"/>
                    <a:pt x="48" y="382"/>
                  </a:cubicBezTo>
                  <a:cubicBezTo>
                    <a:pt x="83" y="443"/>
                    <a:pt x="150" y="479"/>
                    <a:pt x="212" y="479"/>
                  </a:cubicBezTo>
                  <a:cubicBezTo>
                    <a:pt x="234" y="479"/>
                    <a:pt x="255" y="474"/>
                    <a:pt x="274" y="465"/>
                  </a:cubicBezTo>
                  <a:cubicBezTo>
                    <a:pt x="417" y="382"/>
                    <a:pt x="595" y="346"/>
                    <a:pt x="762" y="346"/>
                  </a:cubicBezTo>
                  <a:cubicBezTo>
                    <a:pt x="1286" y="346"/>
                    <a:pt x="1715" y="727"/>
                    <a:pt x="1786" y="1215"/>
                  </a:cubicBezTo>
                  <a:lnTo>
                    <a:pt x="762" y="1215"/>
                  </a:lnTo>
                  <a:cubicBezTo>
                    <a:pt x="679" y="1215"/>
                    <a:pt x="595" y="1298"/>
                    <a:pt x="595" y="1382"/>
                  </a:cubicBezTo>
                  <a:cubicBezTo>
                    <a:pt x="595" y="1477"/>
                    <a:pt x="679" y="1548"/>
                    <a:pt x="762" y="1548"/>
                  </a:cubicBezTo>
                  <a:lnTo>
                    <a:pt x="1988" y="1548"/>
                  </a:lnTo>
                  <a:cubicBezTo>
                    <a:pt x="2072" y="1548"/>
                    <a:pt x="2143" y="1477"/>
                    <a:pt x="2143" y="1382"/>
                  </a:cubicBezTo>
                  <a:cubicBezTo>
                    <a:pt x="2167" y="608"/>
                    <a:pt x="1536" y="1"/>
                    <a:pt x="7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p26"/>
            <p:cNvSpPr/>
            <p:nvPr/>
          </p:nvSpPr>
          <p:spPr>
            <a:xfrm>
              <a:off x="2705794" y="2611321"/>
              <a:ext cx="68620" cy="49301"/>
            </a:xfrm>
            <a:custGeom>
              <a:avLst/>
              <a:gdLst/>
              <a:ahLst/>
              <a:cxnLst/>
              <a:rect l="l" t="t" r="r" b="b"/>
              <a:pathLst>
                <a:path w="2156" h="1549" extrusionOk="0">
                  <a:moveTo>
                    <a:pt x="1394" y="1"/>
                  </a:moveTo>
                  <a:cubicBezTo>
                    <a:pt x="632" y="1"/>
                    <a:pt x="1" y="620"/>
                    <a:pt x="1" y="1382"/>
                  </a:cubicBezTo>
                  <a:cubicBezTo>
                    <a:pt x="1" y="1465"/>
                    <a:pt x="84" y="1548"/>
                    <a:pt x="167" y="1548"/>
                  </a:cubicBezTo>
                  <a:lnTo>
                    <a:pt x="1406" y="1548"/>
                  </a:lnTo>
                  <a:cubicBezTo>
                    <a:pt x="1489" y="1548"/>
                    <a:pt x="1572" y="1465"/>
                    <a:pt x="1572" y="1382"/>
                  </a:cubicBezTo>
                  <a:cubicBezTo>
                    <a:pt x="1572" y="1287"/>
                    <a:pt x="1501" y="1215"/>
                    <a:pt x="1418" y="1215"/>
                  </a:cubicBezTo>
                  <a:lnTo>
                    <a:pt x="382" y="1215"/>
                  </a:lnTo>
                  <a:cubicBezTo>
                    <a:pt x="453" y="727"/>
                    <a:pt x="882" y="334"/>
                    <a:pt x="1406" y="334"/>
                  </a:cubicBezTo>
                  <a:cubicBezTo>
                    <a:pt x="1584" y="334"/>
                    <a:pt x="1751" y="382"/>
                    <a:pt x="1894" y="453"/>
                  </a:cubicBezTo>
                  <a:cubicBezTo>
                    <a:pt x="1918" y="469"/>
                    <a:pt x="1945" y="477"/>
                    <a:pt x="1974" y="477"/>
                  </a:cubicBezTo>
                  <a:cubicBezTo>
                    <a:pt x="2030" y="477"/>
                    <a:pt x="2088" y="445"/>
                    <a:pt x="2120" y="382"/>
                  </a:cubicBezTo>
                  <a:cubicBezTo>
                    <a:pt x="2156" y="310"/>
                    <a:pt x="2132" y="203"/>
                    <a:pt x="2049" y="155"/>
                  </a:cubicBezTo>
                  <a:cubicBezTo>
                    <a:pt x="1846" y="60"/>
                    <a:pt x="1632" y="1"/>
                    <a:pt x="13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p26"/>
            <p:cNvSpPr/>
            <p:nvPr/>
          </p:nvSpPr>
          <p:spPr>
            <a:xfrm>
              <a:off x="2724000" y="2547666"/>
              <a:ext cx="53088" cy="53088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34"/>
                  </a:moveTo>
                  <a:cubicBezTo>
                    <a:pt x="1119" y="334"/>
                    <a:pt x="1334" y="548"/>
                    <a:pt x="1334" y="834"/>
                  </a:cubicBezTo>
                  <a:cubicBezTo>
                    <a:pt x="1334" y="1120"/>
                    <a:pt x="1119" y="1334"/>
                    <a:pt x="834" y="1334"/>
                  </a:cubicBezTo>
                  <a:cubicBezTo>
                    <a:pt x="548" y="1334"/>
                    <a:pt x="322" y="1120"/>
                    <a:pt x="322" y="834"/>
                  </a:cubicBezTo>
                  <a:cubicBezTo>
                    <a:pt x="322" y="548"/>
                    <a:pt x="548" y="334"/>
                    <a:pt x="834" y="334"/>
                  </a:cubicBezTo>
                  <a:close/>
                  <a:moveTo>
                    <a:pt x="834" y="0"/>
                  </a:moveTo>
                  <a:cubicBezTo>
                    <a:pt x="369" y="0"/>
                    <a:pt x="0" y="370"/>
                    <a:pt x="0" y="834"/>
                  </a:cubicBezTo>
                  <a:cubicBezTo>
                    <a:pt x="0" y="1298"/>
                    <a:pt x="369" y="1667"/>
                    <a:pt x="834" y="1667"/>
                  </a:cubicBezTo>
                  <a:cubicBezTo>
                    <a:pt x="1298" y="1667"/>
                    <a:pt x="1667" y="1298"/>
                    <a:pt x="1667" y="834"/>
                  </a:cubicBezTo>
                  <a:cubicBezTo>
                    <a:pt x="1667" y="370"/>
                    <a:pt x="1298" y="0"/>
                    <a:pt x="8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p26"/>
            <p:cNvSpPr/>
            <p:nvPr/>
          </p:nvSpPr>
          <p:spPr>
            <a:xfrm>
              <a:off x="2788800" y="2534394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34"/>
                  </a:moveTo>
                  <a:cubicBezTo>
                    <a:pt x="1489" y="334"/>
                    <a:pt x="1822" y="656"/>
                    <a:pt x="1822" y="1072"/>
                  </a:cubicBezTo>
                  <a:cubicBezTo>
                    <a:pt x="1822" y="1489"/>
                    <a:pt x="1489" y="1822"/>
                    <a:pt x="1072" y="1822"/>
                  </a:cubicBezTo>
                  <a:cubicBezTo>
                    <a:pt x="655" y="1822"/>
                    <a:pt x="334" y="1489"/>
                    <a:pt x="334" y="1072"/>
                  </a:cubicBezTo>
                  <a:cubicBezTo>
                    <a:pt x="334" y="656"/>
                    <a:pt x="667" y="334"/>
                    <a:pt x="1072" y="334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3" y="1668"/>
                    <a:pt x="2143" y="1072"/>
                  </a:cubicBezTo>
                  <a:cubicBezTo>
                    <a:pt x="2143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8" name="Google Shape;2558;p26"/>
            <p:cNvSpPr/>
            <p:nvPr/>
          </p:nvSpPr>
          <p:spPr>
            <a:xfrm>
              <a:off x="2764930" y="2613613"/>
              <a:ext cx="115979" cy="62923"/>
            </a:xfrm>
            <a:custGeom>
              <a:avLst/>
              <a:gdLst/>
              <a:ahLst/>
              <a:cxnLst/>
              <a:rect l="l" t="t" r="r" b="b"/>
              <a:pathLst>
                <a:path w="3644" h="1977" extrusionOk="0">
                  <a:moveTo>
                    <a:pt x="1822" y="345"/>
                  </a:moveTo>
                  <a:cubicBezTo>
                    <a:pt x="2584" y="345"/>
                    <a:pt x="3203" y="917"/>
                    <a:pt x="3298" y="1655"/>
                  </a:cubicBezTo>
                  <a:lnTo>
                    <a:pt x="345" y="1655"/>
                  </a:lnTo>
                  <a:cubicBezTo>
                    <a:pt x="441" y="905"/>
                    <a:pt x="1060" y="345"/>
                    <a:pt x="1822" y="345"/>
                  </a:cubicBezTo>
                  <a:close/>
                  <a:moveTo>
                    <a:pt x="1822" y="0"/>
                  </a:moveTo>
                  <a:cubicBezTo>
                    <a:pt x="822" y="0"/>
                    <a:pt x="0" y="822"/>
                    <a:pt x="0" y="1810"/>
                  </a:cubicBezTo>
                  <a:cubicBezTo>
                    <a:pt x="0" y="1905"/>
                    <a:pt x="84" y="1977"/>
                    <a:pt x="167" y="1977"/>
                  </a:cubicBezTo>
                  <a:lnTo>
                    <a:pt x="3477" y="1977"/>
                  </a:lnTo>
                  <a:cubicBezTo>
                    <a:pt x="3560" y="1977"/>
                    <a:pt x="3643" y="1905"/>
                    <a:pt x="3643" y="1810"/>
                  </a:cubicBezTo>
                  <a:cubicBezTo>
                    <a:pt x="3643" y="798"/>
                    <a:pt x="2822" y="0"/>
                    <a:pt x="1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p26"/>
            <p:cNvSpPr/>
            <p:nvPr/>
          </p:nvSpPr>
          <p:spPr>
            <a:xfrm>
              <a:off x="2656907" y="2439293"/>
              <a:ext cx="332757" cy="332343"/>
            </a:xfrm>
            <a:custGeom>
              <a:avLst/>
              <a:gdLst/>
              <a:ahLst/>
              <a:cxnLst/>
              <a:rect l="l" t="t" r="r" b="b"/>
              <a:pathLst>
                <a:path w="10455" h="10442" extrusionOk="0">
                  <a:moveTo>
                    <a:pt x="5383" y="893"/>
                  </a:moveTo>
                  <a:cubicBezTo>
                    <a:pt x="7645" y="977"/>
                    <a:pt x="9454" y="2798"/>
                    <a:pt x="9550" y="5060"/>
                  </a:cubicBezTo>
                  <a:lnTo>
                    <a:pt x="9145" y="5060"/>
                  </a:lnTo>
                  <a:cubicBezTo>
                    <a:pt x="9050" y="5060"/>
                    <a:pt x="8978" y="5132"/>
                    <a:pt x="8978" y="5227"/>
                  </a:cubicBezTo>
                  <a:cubicBezTo>
                    <a:pt x="8978" y="5310"/>
                    <a:pt x="9050" y="5382"/>
                    <a:pt x="9145" y="5382"/>
                  </a:cubicBezTo>
                  <a:lnTo>
                    <a:pt x="9550" y="5382"/>
                  </a:lnTo>
                  <a:cubicBezTo>
                    <a:pt x="9454" y="7644"/>
                    <a:pt x="7645" y="9466"/>
                    <a:pt x="5383" y="9549"/>
                  </a:cubicBezTo>
                  <a:lnTo>
                    <a:pt x="5383" y="9156"/>
                  </a:lnTo>
                  <a:cubicBezTo>
                    <a:pt x="5383" y="9061"/>
                    <a:pt x="5311" y="8989"/>
                    <a:pt x="5216" y="8989"/>
                  </a:cubicBezTo>
                  <a:cubicBezTo>
                    <a:pt x="5121" y="8989"/>
                    <a:pt x="5049" y="9061"/>
                    <a:pt x="5049" y="9156"/>
                  </a:cubicBezTo>
                  <a:lnTo>
                    <a:pt x="5049" y="9549"/>
                  </a:lnTo>
                  <a:cubicBezTo>
                    <a:pt x="2787" y="9466"/>
                    <a:pt x="977" y="7644"/>
                    <a:pt x="882" y="5382"/>
                  </a:cubicBezTo>
                  <a:lnTo>
                    <a:pt x="1287" y="5382"/>
                  </a:lnTo>
                  <a:cubicBezTo>
                    <a:pt x="1382" y="5382"/>
                    <a:pt x="1453" y="5310"/>
                    <a:pt x="1453" y="5227"/>
                  </a:cubicBezTo>
                  <a:cubicBezTo>
                    <a:pt x="1453" y="5132"/>
                    <a:pt x="1382" y="5060"/>
                    <a:pt x="1287" y="5060"/>
                  </a:cubicBezTo>
                  <a:lnTo>
                    <a:pt x="882" y="5060"/>
                  </a:lnTo>
                  <a:cubicBezTo>
                    <a:pt x="977" y="2798"/>
                    <a:pt x="2787" y="977"/>
                    <a:pt x="5049" y="893"/>
                  </a:cubicBezTo>
                  <a:lnTo>
                    <a:pt x="5049" y="1286"/>
                  </a:lnTo>
                  <a:cubicBezTo>
                    <a:pt x="5049" y="1381"/>
                    <a:pt x="5121" y="1453"/>
                    <a:pt x="5216" y="1453"/>
                  </a:cubicBezTo>
                  <a:cubicBezTo>
                    <a:pt x="5311" y="1453"/>
                    <a:pt x="5383" y="1381"/>
                    <a:pt x="5383" y="1286"/>
                  </a:cubicBezTo>
                  <a:lnTo>
                    <a:pt x="5383" y="893"/>
                  </a:lnTo>
                  <a:close/>
                  <a:moveTo>
                    <a:pt x="5228" y="0"/>
                  </a:moveTo>
                  <a:cubicBezTo>
                    <a:pt x="5144" y="0"/>
                    <a:pt x="5061" y="72"/>
                    <a:pt x="5061" y="167"/>
                  </a:cubicBezTo>
                  <a:lnTo>
                    <a:pt x="5061" y="560"/>
                  </a:lnTo>
                  <a:cubicBezTo>
                    <a:pt x="2620" y="655"/>
                    <a:pt x="656" y="2620"/>
                    <a:pt x="572" y="5060"/>
                  </a:cubicBezTo>
                  <a:lnTo>
                    <a:pt x="168" y="5060"/>
                  </a:lnTo>
                  <a:cubicBezTo>
                    <a:pt x="84" y="5060"/>
                    <a:pt x="1" y="5132"/>
                    <a:pt x="1" y="5227"/>
                  </a:cubicBezTo>
                  <a:cubicBezTo>
                    <a:pt x="1" y="5310"/>
                    <a:pt x="84" y="5382"/>
                    <a:pt x="168" y="5382"/>
                  </a:cubicBezTo>
                  <a:lnTo>
                    <a:pt x="572" y="5382"/>
                  </a:lnTo>
                  <a:cubicBezTo>
                    <a:pt x="656" y="7823"/>
                    <a:pt x="2620" y="9787"/>
                    <a:pt x="5061" y="9882"/>
                  </a:cubicBezTo>
                  <a:lnTo>
                    <a:pt x="5061" y="10287"/>
                  </a:lnTo>
                  <a:cubicBezTo>
                    <a:pt x="5061" y="10371"/>
                    <a:pt x="5144" y="10442"/>
                    <a:pt x="5228" y="10442"/>
                  </a:cubicBezTo>
                  <a:cubicBezTo>
                    <a:pt x="5323" y="10442"/>
                    <a:pt x="5394" y="10371"/>
                    <a:pt x="5394" y="10287"/>
                  </a:cubicBezTo>
                  <a:lnTo>
                    <a:pt x="5394" y="9882"/>
                  </a:lnTo>
                  <a:cubicBezTo>
                    <a:pt x="7835" y="9787"/>
                    <a:pt x="9800" y="7823"/>
                    <a:pt x="9883" y="5382"/>
                  </a:cubicBezTo>
                  <a:lnTo>
                    <a:pt x="10288" y="5382"/>
                  </a:lnTo>
                  <a:cubicBezTo>
                    <a:pt x="10383" y="5382"/>
                    <a:pt x="10455" y="5310"/>
                    <a:pt x="10455" y="5227"/>
                  </a:cubicBezTo>
                  <a:cubicBezTo>
                    <a:pt x="10455" y="5132"/>
                    <a:pt x="10383" y="5060"/>
                    <a:pt x="10288" y="5060"/>
                  </a:cubicBezTo>
                  <a:lnTo>
                    <a:pt x="9883" y="5060"/>
                  </a:lnTo>
                  <a:cubicBezTo>
                    <a:pt x="9800" y="2620"/>
                    <a:pt x="7835" y="655"/>
                    <a:pt x="5394" y="560"/>
                  </a:cubicBezTo>
                  <a:lnTo>
                    <a:pt x="5394" y="167"/>
                  </a:lnTo>
                  <a:cubicBezTo>
                    <a:pt x="5394" y="72"/>
                    <a:pt x="5323" y="0"/>
                    <a:pt x="52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2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fr-FR" dirty="0"/>
              <a:t>Un pari gagnant</a:t>
            </a:r>
            <a:endParaRPr b="1" dirty="0"/>
          </a:p>
        </p:txBody>
      </p:sp>
      <p:sp>
        <p:nvSpPr>
          <p:cNvPr id="2565" name="Google Shape;2565;p27"/>
          <p:cNvSpPr/>
          <p:nvPr/>
        </p:nvSpPr>
        <p:spPr>
          <a:xfrm>
            <a:off x="2465070" y="1314317"/>
            <a:ext cx="708900" cy="3621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€</a:t>
            </a:r>
            <a:r>
              <a:rPr lang="en"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40M</a:t>
            </a:r>
            <a:endParaRPr sz="1400" b="0" i="0" u="none" strike="noStrike" cap="none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66" name="Google Shape;2566;p27"/>
          <p:cNvSpPr/>
          <p:nvPr/>
        </p:nvSpPr>
        <p:spPr>
          <a:xfrm>
            <a:off x="4667250" y="1316475"/>
            <a:ext cx="708900" cy="3621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€110</a:t>
            </a:r>
            <a:r>
              <a:rPr lang="en"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</a:t>
            </a:r>
            <a:endParaRPr sz="1400" b="0" i="0" u="none" strike="noStrike" cap="none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67" name="Google Shape;2567;p27"/>
          <p:cNvSpPr/>
          <p:nvPr/>
        </p:nvSpPr>
        <p:spPr>
          <a:xfrm>
            <a:off x="7742468" y="1314317"/>
            <a:ext cx="708900" cy="3621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€38M</a:t>
            </a:r>
            <a:endParaRPr sz="1400" b="0" i="0" u="none" strike="noStrike" cap="none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68" name="Google Shape;2568;p27"/>
          <p:cNvSpPr/>
          <p:nvPr/>
        </p:nvSpPr>
        <p:spPr>
          <a:xfrm>
            <a:off x="709150" y="1317250"/>
            <a:ext cx="18564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Coût du projet</a:t>
            </a:r>
            <a:endParaRPr sz="1400" b="0" i="0" u="none" strike="noStrike" cap="none" dirty="0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569" name="Google Shape;2569;p27"/>
          <p:cNvSpPr/>
          <p:nvPr/>
        </p:nvSpPr>
        <p:spPr>
          <a:xfrm>
            <a:off x="3276025" y="1316475"/>
            <a:ext cx="18564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 dirty="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Bénéfices tangibles</a:t>
            </a:r>
          </a:p>
        </p:txBody>
      </p:sp>
      <p:sp>
        <p:nvSpPr>
          <p:cNvPr id="2570" name="Google Shape;2570;p27"/>
          <p:cNvSpPr/>
          <p:nvPr/>
        </p:nvSpPr>
        <p:spPr>
          <a:xfrm>
            <a:off x="5842900" y="1319125"/>
            <a:ext cx="18831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 dirty="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Valeur actuelle nette</a:t>
            </a:r>
          </a:p>
        </p:txBody>
      </p:sp>
      <p:sp>
        <p:nvSpPr>
          <p:cNvPr id="2571" name="Google Shape;2571;p27"/>
          <p:cNvSpPr/>
          <p:nvPr/>
        </p:nvSpPr>
        <p:spPr>
          <a:xfrm>
            <a:off x="4668501" y="1776513"/>
            <a:ext cx="37662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600" b="0" i="0" u="none" strike="noStrike" cap="none" dirty="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Impact du changement</a:t>
            </a:r>
          </a:p>
        </p:txBody>
      </p:sp>
      <p:sp>
        <p:nvSpPr>
          <p:cNvPr id="2572" name="Google Shape;2572;p27"/>
          <p:cNvSpPr/>
          <p:nvPr/>
        </p:nvSpPr>
        <p:spPr>
          <a:xfrm>
            <a:off x="5930988" y="4176860"/>
            <a:ext cx="2501700" cy="498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Xavier Martel (CEO / </a:t>
            </a:r>
            <a:r>
              <a:rPr lang="fr-FR" sz="1400" b="0" i="0" u="none" strike="noStrike" cap="none" dirty="0" err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Board</a:t>
            </a:r>
            <a:r>
              <a:rPr lang="fr-FR"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)</a:t>
            </a:r>
            <a:endParaRPr sz="1400" b="0" i="0" u="none" strike="noStrike" cap="none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73" name="Google Shape;2573;p27"/>
          <p:cNvSpPr/>
          <p:nvPr/>
        </p:nvSpPr>
        <p:spPr>
          <a:xfrm>
            <a:off x="5931013" y="3676210"/>
            <a:ext cx="2501700" cy="498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Camille Lemoine (Directrice Prod.)</a:t>
            </a:r>
          </a:p>
        </p:txBody>
      </p:sp>
      <p:sp>
        <p:nvSpPr>
          <p:cNvPr id="2574" name="Google Shape;2574;p27"/>
          <p:cNvSpPr/>
          <p:nvPr/>
        </p:nvSpPr>
        <p:spPr>
          <a:xfrm>
            <a:off x="4670438" y="4175760"/>
            <a:ext cx="12543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Sponsor</a:t>
            </a:r>
            <a:endParaRPr sz="1400" b="0" i="0" u="none" strike="noStrike" cap="none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575" name="Google Shape;2575;p27"/>
          <p:cNvSpPr/>
          <p:nvPr/>
        </p:nvSpPr>
        <p:spPr>
          <a:xfrm>
            <a:off x="4670438" y="3679210"/>
            <a:ext cx="12543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Manager</a:t>
            </a:r>
            <a:endParaRPr sz="1400" b="0" i="0" u="none" strike="noStrike" cap="none" dirty="0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576" name="Google Shape;2576;p27"/>
          <p:cNvSpPr/>
          <p:nvPr/>
        </p:nvSpPr>
        <p:spPr>
          <a:xfrm>
            <a:off x="4667250" y="2294150"/>
            <a:ext cx="1254300" cy="498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Bas</a:t>
            </a:r>
            <a:endParaRPr sz="1400" b="0" i="0" u="none" strike="noStrike" cap="none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77" name="Google Shape;2577;p27"/>
          <p:cNvSpPr/>
          <p:nvPr/>
        </p:nvSpPr>
        <p:spPr>
          <a:xfrm>
            <a:off x="7194726" y="2294150"/>
            <a:ext cx="1254300" cy="498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Elevé</a:t>
            </a:r>
            <a:endParaRPr sz="1400" b="0" i="0" u="none" strike="noStrike" cap="none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78" name="Google Shape;2578;p27"/>
          <p:cNvSpPr/>
          <p:nvPr/>
        </p:nvSpPr>
        <p:spPr>
          <a:xfrm>
            <a:off x="5930988" y="2295050"/>
            <a:ext cx="1254300" cy="497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Moyen</a:t>
            </a:r>
            <a:endParaRPr sz="1400" b="0" i="0" u="none" strike="noStrike" cap="none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79" name="Google Shape;2579;p27"/>
          <p:cNvSpPr/>
          <p:nvPr/>
        </p:nvSpPr>
        <p:spPr>
          <a:xfrm>
            <a:off x="709238" y="1776513"/>
            <a:ext cx="39633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600" b="0" i="0" u="none" strike="noStrike" cap="none" dirty="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Flux de trésorerie </a:t>
            </a:r>
            <a:r>
              <a:rPr lang="en" sz="1600" b="0" i="0" u="none" strike="noStrike" cap="none" dirty="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(€ million)</a:t>
            </a:r>
            <a:endParaRPr sz="1600" b="0" i="0" u="none" strike="noStrike" cap="none" dirty="0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580" name="Google Shape;2580;p27"/>
          <p:cNvSpPr/>
          <p:nvPr/>
        </p:nvSpPr>
        <p:spPr>
          <a:xfrm>
            <a:off x="3525500" y="3701363"/>
            <a:ext cx="708900" cy="3621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50M€</a:t>
            </a:r>
            <a:endParaRPr sz="1400" b="0" i="0" u="none" strike="noStrike" cap="none" dirty="0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581" name="Google Shape;2581;p27"/>
          <p:cNvSpPr/>
          <p:nvPr/>
        </p:nvSpPr>
        <p:spPr>
          <a:xfrm>
            <a:off x="2617642" y="3701363"/>
            <a:ext cx="708900" cy="3621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60M€</a:t>
            </a:r>
            <a:endParaRPr sz="1400" b="0" i="0" u="none" strike="noStrike" cap="none" dirty="0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582" name="Google Shape;2582;p27"/>
          <p:cNvSpPr/>
          <p:nvPr/>
        </p:nvSpPr>
        <p:spPr>
          <a:xfrm>
            <a:off x="1663396" y="3701363"/>
            <a:ext cx="801675" cy="3621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-25</a:t>
            </a:r>
            <a:r>
              <a:rPr lang="en" sz="1400" b="0" i="0" u="none" strike="noStrike" cap="none" dirty="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M€</a:t>
            </a:r>
            <a:endParaRPr sz="1400" b="0" i="0" u="none" strike="noStrike" cap="none" dirty="0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583" name="Google Shape;2583;p27"/>
          <p:cNvSpPr/>
          <p:nvPr/>
        </p:nvSpPr>
        <p:spPr>
          <a:xfrm>
            <a:off x="709150" y="3701363"/>
            <a:ext cx="801675" cy="3621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-10M€</a:t>
            </a:r>
            <a:endParaRPr sz="1400" b="0" i="0" u="none" strike="noStrike" cap="none" dirty="0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586" name="Google Shape;2586;p27"/>
          <p:cNvSpPr txBox="1"/>
          <p:nvPr/>
        </p:nvSpPr>
        <p:spPr>
          <a:xfrm>
            <a:off x="4571976" y="2930813"/>
            <a:ext cx="4122574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Le lancement d’un AAA narratif innovant représente un changement significatif dans la structure du studio. Il mobilise de nouvelles compétences, mais offre un levier de croissance durable.</a:t>
            </a:r>
            <a:endParaRPr lang="en-US" sz="1400" b="0" i="0" u="none" strike="noStrike" cap="none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3253CB5-3489-67B4-E284-968483370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87" y="2047729"/>
            <a:ext cx="4606967" cy="170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èche : courbe vers le haut 2">
            <a:hlinkClick r:id="rId4" action="ppaction://hlinksldjump"/>
            <a:extLst>
              <a:ext uri="{FF2B5EF4-FFF2-40B4-BE49-F238E27FC236}">
                <a16:creationId xmlns:a16="http://schemas.microsoft.com/office/drawing/2014/main" id="{DE6CB292-BC56-2A01-885D-DB5C41D0A92C}"/>
              </a:ext>
            </a:extLst>
          </p:cNvPr>
          <p:cNvSpPr/>
          <p:nvPr/>
        </p:nvSpPr>
        <p:spPr>
          <a:xfrm>
            <a:off x="8430725" y="4738978"/>
            <a:ext cx="405517" cy="286247"/>
          </a:xfrm>
          <a:prstGeom prst="curvedUp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p28"/>
          <p:cNvSpPr txBox="1"/>
          <p:nvPr/>
        </p:nvSpPr>
        <p:spPr>
          <a:xfrm>
            <a:off x="182149" y="1264775"/>
            <a:ext cx="1278901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Premium</a:t>
            </a:r>
            <a:endParaRPr sz="1800" b="0" i="0" u="none" strike="noStrike" cap="none" dirty="0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593" name="Google Shape;2593;p28"/>
          <p:cNvSpPr txBox="1"/>
          <p:nvPr/>
        </p:nvSpPr>
        <p:spPr>
          <a:xfrm>
            <a:off x="1777717" y="1264775"/>
            <a:ext cx="153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Revenus secondaires</a:t>
            </a:r>
          </a:p>
        </p:txBody>
      </p:sp>
      <p:sp>
        <p:nvSpPr>
          <p:cNvPr id="2594" name="Google Shape;2594;p2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fr-FR" dirty="0"/>
              <a:t>Modèle financier</a:t>
            </a:r>
            <a:endParaRPr b="1" dirty="0"/>
          </a:p>
        </p:txBody>
      </p:sp>
      <p:sp>
        <p:nvSpPr>
          <p:cNvPr id="2596" name="Google Shape;2596;p28"/>
          <p:cNvSpPr txBox="1"/>
          <p:nvPr/>
        </p:nvSpPr>
        <p:spPr>
          <a:xfrm>
            <a:off x="5141774" y="3640325"/>
            <a:ext cx="3040117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Évolution annuelle du cash flow</a:t>
            </a:r>
          </a:p>
        </p:txBody>
      </p:sp>
      <p:sp>
        <p:nvSpPr>
          <p:cNvPr id="2597" name="Google Shape;2597;p28"/>
          <p:cNvSpPr/>
          <p:nvPr/>
        </p:nvSpPr>
        <p:spPr>
          <a:xfrm>
            <a:off x="4800609" y="3677675"/>
            <a:ext cx="277800" cy="246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8" name="Google Shape;2598;p28"/>
          <p:cNvSpPr/>
          <p:nvPr/>
        </p:nvSpPr>
        <p:spPr>
          <a:xfrm>
            <a:off x="1863217" y="2600500"/>
            <a:ext cx="1278900" cy="12789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9" name="Google Shape;2599;p28"/>
          <p:cNvSpPr/>
          <p:nvPr/>
        </p:nvSpPr>
        <p:spPr>
          <a:xfrm>
            <a:off x="1863217" y="2600500"/>
            <a:ext cx="1278900" cy="1278900"/>
          </a:xfrm>
          <a:prstGeom prst="pie">
            <a:avLst>
              <a:gd name="adj1" fmla="val 21504558"/>
              <a:gd name="adj2" fmla="val 16243401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0" name="Google Shape;2600;p28"/>
          <p:cNvSpPr txBox="1"/>
          <p:nvPr/>
        </p:nvSpPr>
        <p:spPr>
          <a:xfrm>
            <a:off x="2150305" y="4017663"/>
            <a:ext cx="704700" cy="423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dirty="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25</a:t>
            </a:r>
            <a:r>
              <a:rPr lang="en" sz="2000" b="0" i="0" u="none" strike="noStrike" cap="none" dirty="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%</a:t>
            </a:r>
            <a:endParaRPr sz="2000" b="0" i="0" u="none" strike="noStrike" cap="none" dirty="0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601" name="Google Shape;2601;p28"/>
          <p:cNvSpPr txBox="1"/>
          <p:nvPr/>
        </p:nvSpPr>
        <p:spPr>
          <a:xfrm>
            <a:off x="182150" y="1792475"/>
            <a:ext cx="1539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Ventes initiales</a:t>
            </a:r>
          </a:p>
        </p:txBody>
      </p:sp>
      <p:sp>
        <p:nvSpPr>
          <p:cNvPr id="2602" name="Google Shape;2602;p28"/>
          <p:cNvSpPr txBox="1"/>
          <p:nvPr/>
        </p:nvSpPr>
        <p:spPr>
          <a:xfrm>
            <a:off x="1777717" y="1792475"/>
            <a:ext cx="1539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DLC / extensions</a:t>
            </a:r>
          </a:p>
        </p:txBody>
      </p:sp>
      <p:sp>
        <p:nvSpPr>
          <p:cNvPr id="2603" name="Google Shape;2603;p28"/>
          <p:cNvSpPr txBox="1"/>
          <p:nvPr/>
        </p:nvSpPr>
        <p:spPr>
          <a:xfrm>
            <a:off x="469250" y="4017675"/>
            <a:ext cx="704700" cy="423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dirty="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65</a:t>
            </a:r>
            <a:r>
              <a:rPr lang="en" sz="2000" b="0" i="0" u="none" strike="noStrike" cap="none" dirty="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%</a:t>
            </a:r>
            <a:endParaRPr sz="2000" b="0" i="0" u="none" strike="noStrike" cap="none" dirty="0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604" name="Google Shape;2604;p28"/>
          <p:cNvSpPr/>
          <p:nvPr/>
        </p:nvSpPr>
        <p:spPr>
          <a:xfrm>
            <a:off x="182150" y="2571750"/>
            <a:ext cx="1278900" cy="1278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5" name="Google Shape;2605;p28"/>
          <p:cNvSpPr/>
          <p:nvPr/>
        </p:nvSpPr>
        <p:spPr>
          <a:xfrm>
            <a:off x="182149" y="2571750"/>
            <a:ext cx="1278900" cy="1278900"/>
          </a:xfrm>
          <a:prstGeom prst="pie">
            <a:avLst>
              <a:gd name="adj1" fmla="val 7998936"/>
              <a:gd name="adj2" fmla="val 1620012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598;p28">
            <a:extLst>
              <a:ext uri="{FF2B5EF4-FFF2-40B4-BE49-F238E27FC236}">
                <a16:creationId xmlns:a16="http://schemas.microsoft.com/office/drawing/2014/main" id="{91FDED2A-4BC0-E585-A148-AE25A045CD74}"/>
              </a:ext>
            </a:extLst>
          </p:cNvPr>
          <p:cNvSpPr/>
          <p:nvPr/>
        </p:nvSpPr>
        <p:spPr>
          <a:xfrm>
            <a:off x="3415375" y="2600500"/>
            <a:ext cx="1278900" cy="12789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599;p28">
            <a:extLst>
              <a:ext uri="{FF2B5EF4-FFF2-40B4-BE49-F238E27FC236}">
                <a16:creationId xmlns:a16="http://schemas.microsoft.com/office/drawing/2014/main" id="{CFFCBDAE-A412-2D65-3658-CD4A57D53B04}"/>
              </a:ext>
            </a:extLst>
          </p:cNvPr>
          <p:cNvSpPr/>
          <p:nvPr/>
        </p:nvSpPr>
        <p:spPr>
          <a:xfrm>
            <a:off x="3415375" y="2600500"/>
            <a:ext cx="1278900" cy="1278900"/>
          </a:xfrm>
          <a:prstGeom prst="pie">
            <a:avLst>
              <a:gd name="adj1" fmla="val 19313305"/>
              <a:gd name="adj2" fmla="val 1620012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600;p28">
            <a:extLst>
              <a:ext uri="{FF2B5EF4-FFF2-40B4-BE49-F238E27FC236}">
                <a16:creationId xmlns:a16="http://schemas.microsoft.com/office/drawing/2014/main" id="{7EEE68D7-39EF-79C8-44F1-D83BAE6AF7E5}"/>
              </a:ext>
            </a:extLst>
          </p:cNvPr>
          <p:cNvSpPr txBox="1"/>
          <p:nvPr/>
        </p:nvSpPr>
        <p:spPr>
          <a:xfrm>
            <a:off x="3702463" y="4017663"/>
            <a:ext cx="704700" cy="423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dirty="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10</a:t>
            </a:r>
            <a:r>
              <a:rPr lang="en" sz="2000" b="0" i="0" u="none" strike="noStrike" cap="none" dirty="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%</a:t>
            </a:r>
            <a:endParaRPr sz="2000" b="0" i="0" u="none" strike="noStrike" cap="none" dirty="0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5" name="Google Shape;2602;p28">
            <a:extLst>
              <a:ext uri="{FF2B5EF4-FFF2-40B4-BE49-F238E27FC236}">
                <a16:creationId xmlns:a16="http://schemas.microsoft.com/office/drawing/2014/main" id="{96CB9251-A1D7-F64A-0F7C-0985E8C461DD}"/>
              </a:ext>
            </a:extLst>
          </p:cNvPr>
          <p:cNvSpPr txBox="1"/>
          <p:nvPr/>
        </p:nvSpPr>
        <p:spPr>
          <a:xfrm>
            <a:off x="3317617" y="1792475"/>
            <a:ext cx="1539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Transmédia / produits dérivés</a:t>
            </a:r>
          </a:p>
        </p:txBody>
      </p:sp>
      <p:sp>
        <p:nvSpPr>
          <p:cNvPr id="6" name="Google Shape;2593;p28">
            <a:extLst>
              <a:ext uri="{FF2B5EF4-FFF2-40B4-BE49-F238E27FC236}">
                <a16:creationId xmlns:a16="http://schemas.microsoft.com/office/drawing/2014/main" id="{DFF4AB04-A48A-9AE4-B365-1E7067417CD8}"/>
              </a:ext>
            </a:extLst>
          </p:cNvPr>
          <p:cNvSpPr txBox="1"/>
          <p:nvPr/>
        </p:nvSpPr>
        <p:spPr>
          <a:xfrm>
            <a:off x="3317617" y="1264775"/>
            <a:ext cx="153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Troisième source</a:t>
            </a:r>
            <a:endParaRPr sz="1800" b="0" i="0" u="none" strike="noStrike" cap="none" dirty="0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B294F94-8595-8589-2619-2DD8ABD72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017" y="1097438"/>
            <a:ext cx="3982136" cy="246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èche : courbe vers le haut 7">
            <a:hlinkClick r:id="rId4" action="ppaction://hlinksldjump"/>
            <a:extLst>
              <a:ext uri="{FF2B5EF4-FFF2-40B4-BE49-F238E27FC236}">
                <a16:creationId xmlns:a16="http://schemas.microsoft.com/office/drawing/2014/main" id="{3A8A4024-CBD6-183A-C6BD-5E42D60D2442}"/>
              </a:ext>
            </a:extLst>
          </p:cNvPr>
          <p:cNvSpPr/>
          <p:nvPr/>
        </p:nvSpPr>
        <p:spPr>
          <a:xfrm>
            <a:off x="8430725" y="4738978"/>
            <a:ext cx="405517" cy="286247"/>
          </a:xfrm>
          <a:prstGeom prst="curvedUp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p5"/>
          <p:cNvSpPr txBox="1">
            <a:spLocks noGrp="1"/>
          </p:cNvSpPr>
          <p:nvPr>
            <p:ph type="title"/>
          </p:nvPr>
        </p:nvSpPr>
        <p:spPr>
          <a:xfrm>
            <a:off x="732275" y="1210763"/>
            <a:ext cx="5436050" cy="1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identifier une opportunité</a:t>
            </a:r>
          </a:p>
        </p:txBody>
      </p:sp>
      <p:sp>
        <p:nvSpPr>
          <p:cNvPr id="2266" name="Google Shape;2266;p5"/>
          <p:cNvSpPr txBox="1">
            <a:spLocks noGrp="1"/>
          </p:cNvSpPr>
          <p:nvPr>
            <p:ph type="subTitle" idx="1"/>
          </p:nvPr>
        </p:nvSpPr>
        <p:spPr>
          <a:xfrm>
            <a:off x="713225" y="2567813"/>
            <a:ext cx="5106000" cy="14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fr-FR" dirty="0"/>
              <a:t>La mission vise à </a:t>
            </a:r>
            <a:r>
              <a:rPr lang="fr-FR" b="1" dirty="0"/>
              <a:t>définir une opportunité de marché pour le lancement d’un jeu AAA</a:t>
            </a:r>
            <a:r>
              <a:rPr lang="fr-FR" dirty="0"/>
              <a:t>, un projet ambitieux mobilisant d’importants investissements et une équipe pluridisciplinaire.</a:t>
            </a:r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Google Shape;2610;p29"/>
          <p:cNvSpPr/>
          <p:nvPr/>
        </p:nvSpPr>
        <p:spPr>
          <a:xfrm>
            <a:off x="5918875" y="2594575"/>
            <a:ext cx="2513400" cy="619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Réviser les coûts fournisseurs (gain estimé : 1,3 M€)</a:t>
            </a:r>
            <a:endParaRPr lang="en-US" sz="1400" b="0" i="0" u="none" strike="noStrike" cap="none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11" name="Google Shape;2611;p29"/>
          <p:cNvSpPr txBox="1"/>
          <p:nvPr/>
        </p:nvSpPr>
        <p:spPr>
          <a:xfrm>
            <a:off x="704175" y="3243004"/>
            <a:ext cx="2513400" cy="13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●"/>
            </a:pPr>
            <a:r>
              <a:rPr lang="fr-FR" sz="12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Externaliser </a:t>
            </a:r>
            <a:r>
              <a:rPr lang="fr-FR" sz="1200" b="1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QA testing</a:t>
            </a:r>
            <a:r>
              <a:rPr lang="fr-FR" sz="12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, localisation et community management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●"/>
            </a:pPr>
            <a:r>
              <a:rPr lang="fr-FR" sz="1200" b="1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Rationaliser</a:t>
            </a:r>
            <a:r>
              <a:rPr lang="fr-FR" sz="12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les studios partenaires (1 par fonction max)</a:t>
            </a:r>
            <a:endParaRPr lang="en-US" sz="1200" b="0" i="0" u="none" strike="noStrike" cap="none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●"/>
            </a:pPr>
            <a:r>
              <a:rPr lang="fr-FR" sz="12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Cibler : tâches à faible valeur stratégique mais à fort volume RH</a:t>
            </a:r>
            <a:endParaRPr lang="en-US" sz="1200" b="0" i="0" u="none" strike="noStrike" cap="none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12" name="Google Shape;2612;p2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fr-FR" dirty="0"/>
              <a:t>Comment l’entreprise peut-elle réduire ses coûts de 10 % ?</a:t>
            </a:r>
            <a:endParaRPr lang="en-US" dirty="0"/>
          </a:p>
        </p:txBody>
      </p:sp>
      <p:sp>
        <p:nvSpPr>
          <p:cNvPr id="2613" name="Google Shape;2613;p29"/>
          <p:cNvSpPr/>
          <p:nvPr/>
        </p:nvSpPr>
        <p:spPr>
          <a:xfrm>
            <a:off x="704175" y="2594575"/>
            <a:ext cx="2513400" cy="619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Externaliser les fonctions non stratégiques (gain estimé : 1,2 M€)</a:t>
            </a:r>
          </a:p>
        </p:txBody>
      </p:sp>
      <p:sp>
        <p:nvSpPr>
          <p:cNvPr id="2614" name="Google Shape;2614;p29"/>
          <p:cNvSpPr/>
          <p:nvPr/>
        </p:nvSpPr>
        <p:spPr>
          <a:xfrm>
            <a:off x="3313413" y="2594575"/>
            <a:ext cx="2513400" cy="619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Simplifier les processus des fonctions clés (gain estimé : 1,5 M€)</a:t>
            </a:r>
            <a:endParaRPr lang="en-US" sz="1400" b="0" i="0" u="none" strike="noStrike" cap="none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15" name="Google Shape;2615;p29"/>
          <p:cNvSpPr/>
          <p:nvPr/>
        </p:nvSpPr>
        <p:spPr>
          <a:xfrm>
            <a:off x="1372925" y="1673550"/>
            <a:ext cx="6398100" cy="51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 dirty="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Réduire les coûts de 4 M€ grâce à des leviers opérationnels</a:t>
            </a:r>
            <a:endParaRPr lang="en-US" sz="1400" b="0" i="0" u="none" strike="noStrike" cap="none" dirty="0"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cxnSp>
        <p:nvCxnSpPr>
          <p:cNvPr id="2617" name="Google Shape;2617;p29"/>
          <p:cNvCxnSpPr>
            <a:cxnSpLocks/>
            <a:stCxn id="2611" idx="1"/>
            <a:endCxn id="2611" idx="1"/>
          </p:cNvCxnSpPr>
          <p:nvPr/>
        </p:nvCxnSpPr>
        <p:spPr>
          <a:xfrm>
            <a:off x="704175" y="3910354"/>
            <a:ext cx="0" cy="0"/>
          </a:xfrm>
          <a:prstGeom prst="straightConnector1">
            <a:avLst/>
          </a:prstGeom>
          <a:noFill/>
          <a:ln w="9525" cap="flat" cmpd="sng">
            <a:solidFill>
              <a:srgbClr val="A29B9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18" name="Google Shape;2618;p29"/>
          <p:cNvCxnSpPr/>
          <p:nvPr/>
        </p:nvCxnSpPr>
        <p:spPr>
          <a:xfrm>
            <a:off x="3493725" y="3512650"/>
            <a:ext cx="0" cy="0"/>
          </a:xfrm>
          <a:prstGeom prst="straightConnector1">
            <a:avLst/>
          </a:prstGeom>
          <a:noFill/>
          <a:ln w="9525" cap="flat" cmpd="sng">
            <a:solidFill>
              <a:srgbClr val="A29B9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19" name="Google Shape;2619;p29"/>
          <p:cNvCxnSpPr/>
          <p:nvPr/>
        </p:nvCxnSpPr>
        <p:spPr>
          <a:xfrm>
            <a:off x="5405025" y="3512650"/>
            <a:ext cx="0" cy="0"/>
          </a:xfrm>
          <a:prstGeom prst="straightConnector1">
            <a:avLst/>
          </a:prstGeom>
          <a:noFill/>
          <a:ln w="9525" cap="flat" cmpd="sng">
            <a:solidFill>
              <a:srgbClr val="A29B9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20" name="Google Shape;2620;p29"/>
          <p:cNvSpPr txBox="1"/>
          <p:nvPr/>
        </p:nvSpPr>
        <p:spPr>
          <a:xfrm>
            <a:off x="3317188" y="3274000"/>
            <a:ext cx="2513400" cy="13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●"/>
            </a:pPr>
            <a:r>
              <a:rPr lang="en-US" sz="1200" b="1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Modulariser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les assets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●"/>
            </a:pPr>
            <a:r>
              <a:rPr lang="fr-FR" sz="12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Optimiser les process de conception via </a:t>
            </a:r>
            <a:r>
              <a:rPr lang="fr-FR" sz="1200" b="1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IA générative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●"/>
            </a:pPr>
            <a:r>
              <a:rPr lang="fr-FR" sz="12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Adopter les </a:t>
            </a:r>
            <a:r>
              <a:rPr lang="fr-FR" sz="1200" b="1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meilleures pratiques </a:t>
            </a:r>
            <a:r>
              <a:rPr lang="fr-FR" sz="1200" b="1" i="0" u="none" strike="noStrike" cap="none" dirty="0" err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Unreal</a:t>
            </a:r>
            <a:r>
              <a:rPr lang="fr-FR" sz="1200" b="1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/</a:t>
            </a:r>
            <a:r>
              <a:rPr lang="fr-FR" sz="1200" b="1" i="0" u="none" strike="noStrike" cap="none" dirty="0" err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Unity</a:t>
            </a:r>
            <a:r>
              <a:rPr lang="fr-FR" sz="1200" b="1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fr-FR" sz="12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pour réduire les itérations</a:t>
            </a:r>
          </a:p>
        </p:txBody>
      </p:sp>
      <p:sp>
        <p:nvSpPr>
          <p:cNvPr id="2621" name="Google Shape;2621;p29"/>
          <p:cNvSpPr txBox="1"/>
          <p:nvPr/>
        </p:nvSpPr>
        <p:spPr>
          <a:xfrm>
            <a:off x="5926425" y="3274000"/>
            <a:ext cx="2658300" cy="13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●"/>
            </a:pPr>
            <a:r>
              <a:rPr lang="en-US" sz="1200" b="0" i="0" u="none" strike="noStrike" cap="none" dirty="0" err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Renégocier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les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contrats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serveurs</a:t>
            </a:r>
            <a:endParaRPr lang="en-US" sz="1200" b="0" i="0" u="none" strike="noStrike" cap="none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●"/>
            </a:pPr>
            <a:r>
              <a:rPr lang="en-US" sz="1200" b="1" i="0" u="none" strike="noStrike" cap="none" dirty="0" err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Mutualiser</a:t>
            </a:r>
            <a:r>
              <a:rPr lang="en-US" sz="1200" b="1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les </a:t>
            </a:r>
            <a:r>
              <a:rPr lang="en-US" sz="1200" b="1" i="0" u="none" strike="noStrike" cap="none" dirty="0" err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outils</a:t>
            </a:r>
            <a:r>
              <a:rPr lang="en-US" sz="1200" b="1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SaaS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●"/>
            </a:pPr>
            <a:r>
              <a:rPr lang="fr-FR" sz="12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Auditer les licences logicielles et négocier les forfaits groupe</a:t>
            </a:r>
            <a:endParaRPr lang="en-US" sz="1200" b="0" i="0" u="none" strike="noStrike" cap="none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622" name="Google Shape;2622;p29"/>
          <p:cNvCxnSpPr>
            <a:stCxn id="2615" idx="2"/>
            <a:endCxn id="2610" idx="0"/>
          </p:cNvCxnSpPr>
          <p:nvPr/>
        </p:nvCxnSpPr>
        <p:spPr>
          <a:xfrm rot="-5400000" flipH="1">
            <a:off x="5669525" y="1088400"/>
            <a:ext cx="408600" cy="26037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23" name="Google Shape;2623;p29"/>
          <p:cNvCxnSpPr>
            <a:stCxn id="2615" idx="2"/>
            <a:endCxn id="2613" idx="0"/>
          </p:cNvCxnSpPr>
          <p:nvPr/>
        </p:nvCxnSpPr>
        <p:spPr>
          <a:xfrm rot="5400000">
            <a:off x="3062075" y="1084650"/>
            <a:ext cx="408600" cy="26112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24" name="Google Shape;2624;p29"/>
          <p:cNvCxnSpPr>
            <a:stCxn id="2615" idx="2"/>
            <a:endCxn id="2614" idx="0"/>
          </p:cNvCxnSpPr>
          <p:nvPr/>
        </p:nvCxnSpPr>
        <p:spPr>
          <a:xfrm rot="5400000">
            <a:off x="4366775" y="2389350"/>
            <a:ext cx="408600" cy="18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Flèche : courbe vers le haut 2">
            <a:hlinkClick r:id="rId3" action="ppaction://hlinksldjump"/>
            <a:extLst>
              <a:ext uri="{FF2B5EF4-FFF2-40B4-BE49-F238E27FC236}">
                <a16:creationId xmlns:a16="http://schemas.microsoft.com/office/drawing/2014/main" id="{6A5BA31A-61CB-8A9F-3433-EA250077B089}"/>
              </a:ext>
            </a:extLst>
          </p:cNvPr>
          <p:cNvSpPr/>
          <p:nvPr/>
        </p:nvSpPr>
        <p:spPr>
          <a:xfrm>
            <a:off x="8430725" y="4738978"/>
            <a:ext cx="405517" cy="286247"/>
          </a:xfrm>
          <a:prstGeom prst="curvedUp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29" name="Google Shape;2629;p30"/>
          <p:cNvGraphicFramePr/>
          <p:nvPr>
            <p:extLst>
              <p:ext uri="{D42A27DB-BD31-4B8C-83A1-F6EECF244321}">
                <p14:modId xmlns:p14="http://schemas.microsoft.com/office/powerpoint/2010/main" val="2036770570"/>
              </p:ext>
            </p:extLst>
          </p:nvPr>
        </p:nvGraphicFramePr>
        <p:xfrm>
          <a:off x="1018800" y="1084377"/>
          <a:ext cx="7239000" cy="3944050"/>
        </p:xfrm>
        <a:graphic>
          <a:graphicData uri="http://schemas.openxmlformats.org/drawingml/2006/table">
            <a:tbl>
              <a:tblPr>
                <a:noFill/>
                <a:tableStyleId>{40272DF2-5866-4BD9-90D9-472611E76D45}</a:tableStyleId>
              </a:tblPr>
              <a:tblGrid>
                <a:gridCol w="620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4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8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rgbClr val="A29B92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Initiative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Impact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Effort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1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Créer un univers narratif original (</a:t>
                      </a:r>
                      <a:r>
                        <a:rPr lang="fr-FR" sz="1400" u="none" strike="noStrike" cap="none" dirty="0" err="1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lore</a:t>
                      </a:r>
                      <a:r>
                        <a:rPr lang="fr-FR" sz="1400" u="none" strike="noStrike" cap="none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, personnages)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Très élevé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2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Développer une roadmap de DLC narratifs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Elevé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3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Utiliser l’IA pour accélérer le prototypage narratif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Faible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8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4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Intégrer des mécaniques sociales UGC &amp; stream-friendly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Moyen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8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5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Cibler la tranche 25–45 ans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Moyen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8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6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Nouer des partenariats influenceurs pour le pré-lancement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Faible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633" name="Google Shape;2633;p30"/>
          <p:cNvSpPr/>
          <p:nvPr/>
        </p:nvSpPr>
        <p:spPr>
          <a:xfrm>
            <a:off x="4730851" y="1668802"/>
            <a:ext cx="330000" cy="330000"/>
          </a:xfrm>
          <a:prstGeom prst="diamond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4" name="Google Shape;2634;p3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b="1" dirty="0"/>
              <a:t>Matrice de priorisation</a:t>
            </a:r>
            <a:endParaRPr lang="fr-FR" dirty="0"/>
          </a:p>
        </p:txBody>
      </p:sp>
      <p:cxnSp>
        <p:nvCxnSpPr>
          <p:cNvPr id="2635" name="Google Shape;2635;p30"/>
          <p:cNvCxnSpPr>
            <a:cxnSpLocks/>
          </p:cNvCxnSpPr>
          <p:nvPr/>
        </p:nvCxnSpPr>
        <p:spPr>
          <a:xfrm>
            <a:off x="5828500" y="1549831"/>
            <a:ext cx="0" cy="347859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36" name="Google Shape;2636;p30"/>
          <p:cNvCxnSpPr>
            <a:cxnSpLocks/>
          </p:cNvCxnSpPr>
          <p:nvPr/>
        </p:nvCxnSpPr>
        <p:spPr>
          <a:xfrm>
            <a:off x="5200225" y="1549831"/>
            <a:ext cx="0" cy="347859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Google Shape;2633;p30">
            <a:extLst>
              <a:ext uri="{FF2B5EF4-FFF2-40B4-BE49-F238E27FC236}">
                <a16:creationId xmlns:a16="http://schemas.microsoft.com/office/drawing/2014/main" id="{376775AE-C426-0F7D-9E07-947FAB163E58}"/>
              </a:ext>
            </a:extLst>
          </p:cNvPr>
          <p:cNvSpPr/>
          <p:nvPr/>
        </p:nvSpPr>
        <p:spPr>
          <a:xfrm>
            <a:off x="4728852" y="4021810"/>
            <a:ext cx="330000" cy="330000"/>
          </a:xfrm>
          <a:prstGeom prst="diamond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633;p30">
            <a:extLst>
              <a:ext uri="{FF2B5EF4-FFF2-40B4-BE49-F238E27FC236}">
                <a16:creationId xmlns:a16="http://schemas.microsoft.com/office/drawing/2014/main" id="{F2AA11C0-08B2-35A9-0DCE-EB7F92AA7789}"/>
              </a:ext>
            </a:extLst>
          </p:cNvPr>
          <p:cNvSpPr/>
          <p:nvPr/>
        </p:nvSpPr>
        <p:spPr>
          <a:xfrm>
            <a:off x="4730851" y="2267604"/>
            <a:ext cx="330000" cy="330000"/>
          </a:xfrm>
          <a:prstGeom prst="diamond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633;p30">
            <a:extLst>
              <a:ext uri="{FF2B5EF4-FFF2-40B4-BE49-F238E27FC236}">
                <a16:creationId xmlns:a16="http://schemas.microsoft.com/office/drawing/2014/main" id="{399B464F-10F0-E1AD-2F7F-2AE5612B2C55}"/>
              </a:ext>
            </a:extLst>
          </p:cNvPr>
          <p:cNvSpPr/>
          <p:nvPr/>
        </p:nvSpPr>
        <p:spPr>
          <a:xfrm>
            <a:off x="4721088" y="4576109"/>
            <a:ext cx="330000" cy="330000"/>
          </a:xfrm>
          <a:prstGeom prst="diamond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633;p30">
            <a:extLst>
              <a:ext uri="{FF2B5EF4-FFF2-40B4-BE49-F238E27FC236}">
                <a16:creationId xmlns:a16="http://schemas.microsoft.com/office/drawing/2014/main" id="{6DADC805-C29A-65C6-73BE-C47368077912}"/>
              </a:ext>
            </a:extLst>
          </p:cNvPr>
          <p:cNvSpPr/>
          <p:nvPr/>
        </p:nvSpPr>
        <p:spPr>
          <a:xfrm>
            <a:off x="5348549" y="3500383"/>
            <a:ext cx="330000" cy="330000"/>
          </a:xfrm>
          <a:prstGeom prst="diamond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633;p30">
            <a:extLst>
              <a:ext uri="{FF2B5EF4-FFF2-40B4-BE49-F238E27FC236}">
                <a16:creationId xmlns:a16="http://schemas.microsoft.com/office/drawing/2014/main" id="{B3732FFF-06A8-E3AF-8251-E654F798B968}"/>
              </a:ext>
            </a:extLst>
          </p:cNvPr>
          <p:cNvSpPr/>
          <p:nvPr/>
        </p:nvSpPr>
        <p:spPr>
          <a:xfrm>
            <a:off x="5359126" y="4021810"/>
            <a:ext cx="330000" cy="330000"/>
          </a:xfrm>
          <a:prstGeom prst="diamond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2633;p30">
            <a:extLst>
              <a:ext uri="{FF2B5EF4-FFF2-40B4-BE49-F238E27FC236}">
                <a16:creationId xmlns:a16="http://schemas.microsoft.com/office/drawing/2014/main" id="{EB28EB13-B72D-7BCF-5B36-0C2680A6AD59}"/>
              </a:ext>
            </a:extLst>
          </p:cNvPr>
          <p:cNvSpPr/>
          <p:nvPr/>
        </p:nvSpPr>
        <p:spPr>
          <a:xfrm>
            <a:off x="5339600" y="1668802"/>
            <a:ext cx="330000" cy="330000"/>
          </a:xfrm>
          <a:prstGeom prst="diamond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2633;p30">
            <a:extLst>
              <a:ext uri="{FF2B5EF4-FFF2-40B4-BE49-F238E27FC236}">
                <a16:creationId xmlns:a16="http://schemas.microsoft.com/office/drawing/2014/main" id="{D5E7BC07-E58A-3337-9736-17ABCF313609}"/>
              </a:ext>
            </a:extLst>
          </p:cNvPr>
          <p:cNvSpPr/>
          <p:nvPr/>
        </p:nvSpPr>
        <p:spPr>
          <a:xfrm>
            <a:off x="5919875" y="1668802"/>
            <a:ext cx="330000" cy="330000"/>
          </a:xfrm>
          <a:prstGeom prst="diamond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2633;p30">
            <a:extLst>
              <a:ext uri="{FF2B5EF4-FFF2-40B4-BE49-F238E27FC236}">
                <a16:creationId xmlns:a16="http://schemas.microsoft.com/office/drawing/2014/main" id="{9DD8A6BE-04BC-49BB-9340-C4405437677E}"/>
              </a:ext>
            </a:extLst>
          </p:cNvPr>
          <p:cNvSpPr/>
          <p:nvPr/>
        </p:nvSpPr>
        <p:spPr>
          <a:xfrm>
            <a:off x="5339600" y="2267604"/>
            <a:ext cx="330000" cy="330000"/>
          </a:xfrm>
          <a:prstGeom prst="diamond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633;p30">
            <a:extLst>
              <a:ext uri="{FF2B5EF4-FFF2-40B4-BE49-F238E27FC236}">
                <a16:creationId xmlns:a16="http://schemas.microsoft.com/office/drawing/2014/main" id="{2B9BD870-1B6F-741D-5B8E-843C5388CD53}"/>
              </a:ext>
            </a:extLst>
          </p:cNvPr>
          <p:cNvSpPr/>
          <p:nvPr/>
        </p:nvSpPr>
        <p:spPr>
          <a:xfrm>
            <a:off x="4721405" y="3500383"/>
            <a:ext cx="330000" cy="330000"/>
          </a:xfrm>
          <a:prstGeom prst="diamond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2633;p30">
            <a:extLst>
              <a:ext uri="{FF2B5EF4-FFF2-40B4-BE49-F238E27FC236}">
                <a16:creationId xmlns:a16="http://schemas.microsoft.com/office/drawing/2014/main" id="{29EAB8ED-2947-83DE-BA59-0C0AFEC8CB4B}"/>
              </a:ext>
            </a:extLst>
          </p:cNvPr>
          <p:cNvSpPr/>
          <p:nvPr/>
        </p:nvSpPr>
        <p:spPr>
          <a:xfrm>
            <a:off x="4721088" y="2878131"/>
            <a:ext cx="330000" cy="330000"/>
          </a:xfrm>
          <a:prstGeom prst="diamond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" name="Google Shape;2662;p31"/>
          <p:cNvSpPr txBox="1">
            <a:spLocks noGrp="1"/>
          </p:cNvSpPr>
          <p:nvPr>
            <p:ph type="subTitle" idx="1"/>
          </p:nvPr>
        </p:nvSpPr>
        <p:spPr>
          <a:xfrm>
            <a:off x="1482702" y="1509900"/>
            <a:ext cx="1929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dirty="0"/>
              <a:t>Positionnement clair</a:t>
            </a:r>
            <a:endParaRPr dirty="0"/>
          </a:p>
        </p:txBody>
      </p:sp>
      <p:sp>
        <p:nvSpPr>
          <p:cNvPr id="2663" name="Google Shape;2663;p31"/>
          <p:cNvSpPr txBox="1">
            <a:spLocks noGrp="1"/>
          </p:cNvSpPr>
          <p:nvPr>
            <p:ph type="subTitle" idx="5"/>
          </p:nvPr>
        </p:nvSpPr>
        <p:spPr>
          <a:xfrm>
            <a:off x="1481625" y="3790950"/>
            <a:ext cx="1929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dirty="0"/>
              <a:t>Innovation maîtrisée (IA &amp; UGC)</a:t>
            </a:r>
            <a:endParaRPr dirty="0"/>
          </a:p>
        </p:txBody>
      </p:sp>
      <p:sp>
        <p:nvSpPr>
          <p:cNvPr id="2664" name="Google Shape;2664;p31"/>
          <p:cNvSpPr txBox="1">
            <a:spLocks noGrp="1"/>
          </p:cNvSpPr>
          <p:nvPr>
            <p:ph type="subTitle" idx="6"/>
          </p:nvPr>
        </p:nvSpPr>
        <p:spPr>
          <a:xfrm>
            <a:off x="1485495" y="2661231"/>
            <a:ext cx="1929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dirty="0"/>
              <a:t>Rentabilité maîtrisée</a:t>
            </a:r>
            <a:endParaRPr dirty="0"/>
          </a:p>
        </p:txBody>
      </p:sp>
      <p:sp>
        <p:nvSpPr>
          <p:cNvPr id="2665" name="Google Shape;2665;p31"/>
          <p:cNvSpPr txBox="1">
            <a:spLocks noGrp="1"/>
          </p:cNvSpPr>
          <p:nvPr>
            <p:ph type="subTitle" idx="7"/>
          </p:nvPr>
        </p:nvSpPr>
        <p:spPr>
          <a:xfrm>
            <a:off x="5728825" y="3790950"/>
            <a:ext cx="1925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dirty="0"/>
              <a:t>Potentiel transmédia</a:t>
            </a:r>
            <a:endParaRPr dirty="0"/>
          </a:p>
        </p:txBody>
      </p:sp>
      <p:sp>
        <p:nvSpPr>
          <p:cNvPr id="2666" name="Google Shape;2666;p31"/>
          <p:cNvSpPr txBox="1">
            <a:spLocks noGrp="1"/>
          </p:cNvSpPr>
          <p:nvPr>
            <p:ph type="subTitle" idx="8"/>
          </p:nvPr>
        </p:nvSpPr>
        <p:spPr>
          <a:xfrm>
            <a:off x="5729900" y="1509900"/>
            <a:ext cx="1925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dirty="0"/>
              <a:t>Stratégie marketing forte</a:t>
            </a:r>
            <a:endParaRPr dirty="0"/>
          </a:p>
        </p:txBody>
      </p:sp>
      <p:sp>
        <p:nvSpPr>
          <p:cNvPr id="2667" name="Google Shape;2667;p31"/>
          <p:cNvSpPr txBox="1">
            <a:spLocks noGrp="1"/>
          </p:cNvSpPr>
          <p:nvPr>
            <p:ph type="subTitle" idx="9"/>
          </p:nvPr>
        </p:nvSpPr>
        <p:spPr>
          <a:xfrm>
            <a:off x="5732687" y="2661231"/>
            <a:ext cx="1925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dirty="0"/>
              <a:t>Déploiement cross-plateforme</a:t>
            </a:r>
            <a:endParaRPr dirty="0"/>
          </a:p>
        </p:txBody>
      </p:sp>
      <p:sp>
        <p:nvSpPr>
          <p:cNvPr id="2668" name="Google Shape;2668;p31"/>
          <p:cNvSpPr/>
          <p:nvPr/>
        </p:nvSpPr>
        <p:spPr>
          <a:xfrm>
            <a:off x="3764763" y="4123775"/>
            <a:ext cx="1623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29/05/2025</a:t>
            </a:r>
            <a:endParaRPr sz="1400" b="0" i="0" u="none" strike="noStrike" cap="none" dirty="0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669" name="Google Shape;2669;p31"/>
          <p:cNvSpPr/>
          <p:nvPr/>
        </p:nvSpPr>
        <p:spPr>
          <a:xfrm>
            <a:off x="3766063" y="1163425"/>
            <a:ext cx="1623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 dirty="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UOI Games</a:t>
            </a:r>
          </a:p>
        </p:txBody>
      </p:sp>
      <p:sp>
        <p:nvSpPr>
          <p:cNvPr id="2670" name="Google Shape;2670;p31"/>
          <p:cNvSpPr txBox="1">
            <a:spLocks noGrp="1"/>
          </p:cNvSpPr>
          <p:nvPr>
            <p:ph type="title"/>
          </p:nvPr>
        </p:nvSpPr>
        <p:spPr>
          <a:xfrm>
            <a:off x="713213" y="1509888"/>
            <a:ext cx="704700" cy="484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671" name="Google Shape;2671;p31"/>
          <p:cNvSpPr txBox="1">
            <a:spLocks noGrp="1"/>
          </p:cNvSpPr>
          <p:nvPr>
            <p:ph type="title" idx="13"/>
          </p:nvPr>
        </p:nvSpPr>
        <p:spPr>
          <a:xfrm>
            <a:off x="716550" y="2661225"/>
            <a:ext cx="704700" cy="484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672" name="Google Shape;2672;p31"/>
          <p:cNvSpPr txBox="1">
            <a:spLocks noGrp="1"/>
          </p:cNvSpPr>
          <p:nvPr>
            <p:ph type="title" idx="14"/>
          </p:nvPr>
        </p:nvSpPr>
        <p:spPr>
          <a:xfrm>
            <a:off x="721225" y="3790950"/>
            <a:ext cx="704700" cy="484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673" name="Google Shape;2673;p31"/>
          <p:cNvSpPr txBox="1">
            <a:spLocks noGrp="1"/>
          </p:cNvSpPr>
          <p:nvPr>
            <p:ph type="title" idx="2"/>
          </p:nvPr>
        </p:nvSpPr>
        <p:spPr>
          <a:xfrm>
            <a:off x="7727388" y="1509888"/>
            <a:ext cx="704700" cy="484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2674" name="Google Shape;2674;p31"/>
          <p:cNvSpPr txBox="1">
            <a:spLocks noGrp="1"/>
          </p:cNvSpPr>
          <p:nvPr>
            <p:ph type="title" idx="3"/>
          </p:nvPr>
        </p:nvSpPr>
        <p:spPr>
          <a:xfrm>
            <a:off x="7724000" y="2661225"/>
            <a:ext cx="704700" cy="484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2675" name="Google Shape;2675;p31"/>
          <p:cNvSpPr txBox="1">
            <a:spLocks noGrp="1"/>
          </p:cNvSpPr>
          <p:nvPr>
            <p:ph type="title" idx="4"/>
          </p:nvPr>
        </p:nvSpPr>
        <p:spPr>
          <a:xfrm>
            <a:off x="7719375" y="3790950"/>
            <a:ext cx="704700" cy="484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2676" name="Google Shape;2676;p31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7175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fr-FR" dirty="0"/>
              <a:t>Synthèse stratégique UOI Games</a:t>
            </a:r>
            <a:endParaRPr lang="fr-FR" b="1" dirty="0"/>
          </a:p>
        </p:txBody>
      </p:sp>
      <p:pic>
        <p:nvPicPr>
          <p:cNvPr id="2" name="Image 1" descr="Une image contenant symbol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7B28B495-C15A-E70B-E900-0D76ECBB8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001" y="1648225"/>
            <a:ext cx="2285998" cy="2285998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p3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b="1" dirty="0"/>
              <a:t>Tableau comparatif des concurrents</a:t>
            </a:r>
            <a:endParaRPr lang="fr-FR" dirty="0"/>
          </a:p>
        </p:txBody>
      </p:sp>
      <p:graphicFrame>
        <p:nvGraphicFramePr>
          <p:cNvPr id="2682" name="Google Shape;2682;p32"/>
          <p:cNvGraphicFramePr/>
          <p:nvPr>
            <p:extLst>
              <p:ext uri="{D42A27DB-BD31-4B8C-83A1-F6EECF244321}">
                <p14:modId xmlns:p14="http://schemas.microsoft.com/office/powerpoint/2010/main" val="2297459164"/>
              </p:ext>
            </p:extLst>
          </p:nvPr>
        </p:nvGraphicFramePr>
        <p:xfrm>
          <a:off x="943825" y="1396600"/>
          <a:ext cx="7256300" cy="3075170"/>
        </p:xfrm>
        <a:graphic>
          <a:graphicData uri="http://schemas.openxmlformats.org/drawingml/2006/table">
            <a:tbl>
              <a:tblPr>
                <a:noFill/>
                <a:tableStyleId>{40272DF2-5866-4BD9-90D9-472611E76D45}</a:tableStyleId>
              </a:tblPr>
              <a:tblGrid>
                <a:gridCol w="181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4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0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 dirty="0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Attributs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 dirty="0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Hogwarts </a:t>
                      </a:r>
                      <a:r>
                        <a:rPr lang="fr-FR" sz="1400" u="none" strike="noStrike" cap="none" dirty="0" err="1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Legacy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 dirty="0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Star Wars Jedi: Survivor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My Business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Price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70 €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70 €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70€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Quality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Elevée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Elevée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Elevée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b="0" i="0" u="none" strike="noStrike" cap="none" dirty="0">
                          <a:solidFill>
                            <a:schemeClr val="lt1"/>
                          </a:solidFill>
                          <a:latin typeface="Space Grotesk Medium"/>
                          <a:cs typeface="Space Grotesk Medium"/>
                          <a:sym typeface="Arial"/>
                        </a:rPr>
                        <a:t>Tranche d’âge</a:t>
                      </a:r>
                    </a:p>
                  </a:txBody>
                  <a:tcPr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26-45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18-40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25-45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Réputation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Très forte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Forte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Outsider, innovant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Zone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UK/US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US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France/UE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7" name="Google Shape;2687;p3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5170" r="8153"/>
          <a:stretch/>
        </p:blipFill>
        <p:spPr>
          <a:xfrm>
            <a:off x="3376850" y="2218650"/>
            <a:ext cx="2389800" cy="23898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88" name="Google Shape;2688;p33"/>
          <p:cNvSpPr/>
          <p:nvPr/>
        </p:nvSpPr>
        <p:spPr>
          <a:xfrm>
            <a:off x="713150" y="2257800"/>
            <a:ext cx="1777500" cy="362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Anglais</a:t>
            </a:r>
            <a:endParaRPr sz="1400" b="0" i="0" u="none" strike="noStrike" cap="none" dirty="0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689" name="Google Shape;2689;p33"/>
          <p:cNvSpPr/>
          <p:nvPr/>
        </p:nvSpPr>
        <p:spPr>
          <a:xfrm>
            <a:off x="713150" y="2701150"/>
            <a:ext cx="1565400" cy="362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Français</a:t>
            </a:r>
            <a:endParaRPr sz="1400" b="0" i="0" u="none" strike="noStrike" cap="none" dirty="0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690" name="Google Shape;2690;p33"/>
          <p:cNvSpPr/>
          <p:nvPr/>
        </p:nvSpPr>
        <p:spPr>
          <a:xfrm>
            <a:off x="713150" y="3144500"/>
            <a:ext cx="1200300" cy="362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Espagnol</a:t>
            </a:r>
            <a:endParaRPr sz="1400" b="0" i="0" u="none" strike="noStrike" cap="none" dirty="0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691" name="Google Shape;2691;p33"/>
          <p:cNvSpPr/>
          <p:nvPr/>
        </p:nvSpPr>
        <p:spPr>
          <a:xfrm>
            <a:off x="2519863" y="2256663"/>
            <a:ext cx="6882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100%</a:t>
            </a:r>
            <a:endParaRPr sz="1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92" name="Google Shape;2692;p33"/>
          <p:cNvSpPr/>
          <p:nvPr/>
        </p:nvSpPr>
        <p:spPr>
          <a:xfrm>
            <a:off x="2519863" y="2701163"/>
            <a:ext cx="6882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70%</a:t>
            </a:r>
            <a:endParaRPr sz="1400" b="0" i="0" u="none" strike="noStrike" cap="none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93" name="Google Shape;2693;p33"/>
          <p:cNvSpPr/>
          <p:nvPr/>
        </p:nvSpPr>
        <p:spPr>
          <a:xfrm>
            <a:off x="2519863" y="3154538"/>
            <a:ext cx="6882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40%</a:t>
            </a:r>
            <a:endParaRPr sz="1400" b="0" i="0" u="none" strike="noStrike" cap="none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94" name="Google Shape;2694;p3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dirty="0"/>
              <a:t>Cible</a:t>
            </a:r>
            <a:endParaRPr dirty="0"/>
          </a:p>
        </p:txBody>
      </p:sp>
      <p:sp>
        <p:nvSpPr>
          <p:cNvPr id="2695" name="Google Shape;2695;p33"/>
          <p:cNvSpPr/>
          <p:nvPr/>
        </p:nvSpPr>
        <p:spPr>
          <a:xfrm>
            <a:off x="1998700" y="1395462"/>
            <a:ext cx="12945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Éric Martin</a:t>
            </a:r>
          </a:p>
        </p:txBody>
      </p:sp>
      <p:sp>
        <p:nvSpPr>
          <p:cNvPr id="2696" name="Google Shape;2696;p33"/>
          <p:cNvSpPr/>
          <p:nvPr/>
        </p:nvSpPr>
        <p:spPr>
          <a:xfrm>
            <a:off x="4587700" y="1395462"/>
            <a:ext cx="12945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38 ans</a:t>
            </a:r>
            <a:endParaRPr sz="1400" b="0" i="0" u="none" strike="noStrike" cap="none"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97" name="Google Shape;2697;p33"/>
          <p:cNvSpPr/>
          <p:nvPr/>
        </p:nvSpPr>
        <p:spPr>
          <a:xfrm>
            <a:off x="7176700" y="1397562"/>
            <a:ext cx="12945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Employ</a:t>
            </a:r>
            <a:r>
              <a:rPr lang="en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é</a:t>
            </a:r>
            <a:endParaRPr sz="1400" b="0" i="0" u="none" strike="noStrike" cap="none"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98" name="Google Shape;2698;p33"/>
          <p:cNvSpPr/>
          <p:nvPr/>
        </p:nvSpPr>
        <p:spPr>
          <a:xfrm>
            <a:off x="704200" y="1395462"/>
            <a:ext cx="1294500" cy="361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Nom</a:t>
            </a:r>
            <a:endParaRPr sz="1400" b="0" i="0" u="none" strike="noStrike" cap="none" dirty="0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699" name="Google Shape;2699;p33"/>
          <p:cNvSpPr/>
          <p:nvPr/>
        </p:nvSpPr>
        <p:spPr>
          <a:xfrm>
            <a:off x="3293200" y="1395462"/>
            <a:ext cx="1294500" cy="361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Age</a:t>
            </a:r>
            <a:endParaRPr sz="1400" b="0" i="0" u="none" strike="noStrike" cap="none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700" name="Google Shape;2700;p33"/>
          <p:cNvSpPr/>
          <p:nvPr/>
        </p:nvSpPr>
        <p:spPr>
          <a:xfrm>
            <a:off x="5882200" y="1395462"/>
            <a:ext cx="1294500" cy="361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Poste</a:t>
            </a:r>
            <a:endParaRPr sz="1400" b="0" i="0" u="none" strike="noStrike" cap="none" dirty="0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701" name="Google Shape;2701;p33"/>
          <p:cNvSpPr/>
          <p:nvPr/>
        </p:nvSpPr>
        <p:spPr>
          <a:xfrm>
            <a:off x="704200" y="3607913"/>
            <a:ext cx="2865936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Joueur adulte en quête d’expériences narratives immersives, prêt à investir dans un jeu riche en contenu et en univers s’il en perçoit la qualité artistique et scénaristique,</a:t>
            </a:r>
            <a:endParaRPr lang="en-US" sz="1400" b="0" i="0" u="none" strike="noStrike" cap="none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02" name="Google Shape;2702;p33"/>
          <p:cNvSpPr/>
          <p:nvPr/>
        </p:nvSpPr>
        <p:spPr>
          <a:xfrm>
            <a:off x="7782787" y="2252400"/>
            <a:ext cx="6882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100%</a:t>
            </a:r>
            <a:endParaRPr sz="1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03" name="Google Shape;2703;p33"/>
          <p:cNvSpPr/>
          <p:nvPr/>
        </p:nvSpPr>
        <p:spPr>
          <a:xfrm>
            <a:off x="5935675" y="2260150"/>
            <a:ext cx="1777500" cy="362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Jeux narratifs</a:t>
            </a:r>
            <a:endParaRPr sz="1400" b="0" i="0" u="none" strike="noStrike" cap="none" dirty="0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704" name="Google Shape;2704;p33"/>
          <p:cNvSpPr/>
          <p:nvPr/>
        </p:nvSpPr>
        <p:spPr>
          <a:xfrm>
            <a:off x="7803187" y="2693901"/>
            <a:ext cx="6678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80%</a:t>
            </a:r>
            <a:endParaRPr sz="1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05" name="Google Shape;2705;p33"/>
          <p:cNvSpPr/>
          <p:nvPr/>
        </p:nvSpPr>
        <p:spPr>
          <a:xfrm>
            <a:off x="5935675" y="2703500"/>
            <a:ext cx="1438800" cy="362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SF/Fantasy</a:t>
            </a:r>
            <a:endParaRPr sz="1400" b="0" i="0" u="none" strike="noStrike" cap="none" dirty="0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706" name="Google Shape;2706;p33"/>
          <p:cNvSpPr/>
          <p:nvPr/>
        </p:nvSpPr>
        <p:spPr>
          <a:xfrm>
            <a:off x="7803187" y="3149939"/>
            <a:ext cx="6678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70%</a:t>
            </a:r>
            <a:endParaRPr sz="1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07" name="Google Shape;2707;p33"/>
          <p:cNvSpPr/>
          <p:nvPr/>
        </p:nvSpPr>
        <p:spPr>
          <a:xfrm>
            <a:off x="5936149" y="3142175"/>
            <a:ext cx="1200300" cy="362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Slow-life</a:t>
            </a:r>
            <a:endParaRPr sz="1400" b="0" i="0" u="none" strike="noStrike" cap="none" dirty="0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708" name="Google Shape;2708;p33"/>
          <p:cNvSpPr/>
          <p:nvPr/>
        </p:nvSpPr>
        <p:spPr>
          <a:xfrm>
            <a:off x="5880712" y="3512039"/>
            <a:ext cx="2821586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Comportements d’achat 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Achète ses jeux en </a:t>
            </a:r>
            <a:r>
              <a:rPr lang="fr-FR" sz="1400" b="0" i="0" u="none" strike="noStrike" cap="none" dirty="0" err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day</a:t>
            </a:r>
            <a:r>
              <a:rPr lang="fr-FR"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one s’ils sont bien notés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Prêt à payer 70 € pour une vraie expérience narrative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Suiveur de recommandations YouTube/Twitch</a:t>
            </a:r>
            <a:endParaRPr lang="en-US" sz="1400" b="0" i="0" u="none" strike="noStrike" cap="none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" name="Flèche : courbe vers le haut 2">
            <a:hlinkClick r:id="rId4" action="ppaction://hlinksldjump"/>
            <a:extLst>
              <a:ext uri="{FF2B5EF4-FFF2-40B4-BE49-F238E27FC236}">
                <a16:creationId xmlns:a16="http://schemas.microsoft.com/office/drawing/2014/main" id="{16813ADA-708F-A775-DE5A-9F1B6ED7E81E}"/>
              </a:ext>
            </a:extLst>
          </p:cNvPr>
          <p:cNvSpPr/>
          <p:nvPr/>
        </p:nvSpPr>
        <p:spPr>
          <a:xfrm>
            <a:off x="8547652" y="4715123"/>
            <a:ext cx="405517" cy="286247"/>
          </a:xfrm>
          <a:prstGeom prst="curvedUp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13" name="Google Shape;2713;p34"/>
          <p:cNvGraphicFramePr/>
          <p:nvPr>
            <p:extLst>
              <p:ext uri="{D42A27DB-BD31-4B8C-83A1-F6EECF244321}">
                <p14:modId xmlns:p14="http://schemas.microsoft.com/office/powerpoint/2010/main" val="305753835"/>
              </p:ext>
            </p:extLst>
          </p:nvPr>
        </p:nvGraphicFramePr>
        <p:xfrm>
          <a:off x="286247" y="1861203"/>
          <a:ext cx="8144478" cy="2773470"/>
        </p:xfrm>
        <a:graphic>
          <a:graphicData uri="http://schemas.openxmlformats.org/drawingml/2006/table">
            <a:tbl>
              <a:tblPr>
                <a:noFill/>
                <a:tableStyleId>{40272DF2-5866-4BD9-90D9-472611E76D45}</a:tableStyleId>
              </a:tblPr>
              <a:tblGrid>
                <a:gridCol w="1108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5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4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61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8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rgbClr val="A29B92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 dirty="0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Avancement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Statut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Lien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 dirty="0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Pré-prod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solidFill>
                          <a:srgbClr val="A29B92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Lien vers le doc concept</a:t>
                      </a:r>
                      <a:endParaRPr sz="1400" u="none" strike="noStrike" cap="non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Dev Proto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solidFill>
                          <a:srgbClr val="A29B92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Lien build Alpha</a:t>
                      </a:r>
                      <a:endParaRPr sz="1400" u="none" strike="noStrike" cap="non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Scripting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rgbClr val="A29B92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Lien scénario</a:t>
                      </a:r>
                      <a:endParaRPr sz="1400" u="none" strike="noStrike" cap="non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 dirty="0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UI/UX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rgbClr val="A29B92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Moodboard</a:t>
                      </a:r>
                      <a:endParaRPr sz="1400" u="none" strike="noStrike" cap="non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 dirty="0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Marketing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rgbClr val="A29B92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Plan de com</a:t>
                      </a:r>
                      <a:endParaRPr sz="1400" u="none" strike="noStrike" cap="non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 dirty="0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Tests QA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rgbClr val="A29B92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Trello QA</a:t>
                      </a:r>
                      <a:endParaRPr sz="1400" u="none" strike="noStrike" cap="non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9B9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2738" name="Google Shape;2738;p34"/>
          <p:cNvGrpSpPr/>
          <p:nvPr/>
        </p:nvGrpSpPr>
        <p:grpSpPr>
          <a:xfrm>
            <a:off x="1383526" y="2287663"/>
            <a:ext cx="3426373" cy="2323450"/>
            <a:chOff x="1982100" y="2156300"/>
            <a:chExt cx="2827800" cy="2323450"/>
          </a:xfrm>
        </p:grpSpPr>
        <p:sp>
          <p:nvSpPr>
            <p:cNvPr id="2739" name="Google Shape;2739;p34"/>
            <p:cNvSpPr/>
            <p:nvPr/>
          </p:nvSpPr>
          <p:spPr>
            <a:xfrm>
              <a:off x="1982100" y="3742925"/>
              <a:ext cx="2827800" cy="341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806248"/>
                </a:solidFill>
                <a:latin typeface="Quattrocento"/>
                <a:ea typeface="Quattrocento"/>
                <a:cs typeface="Quattrocento"/>
                <a:sym typeface="Quattrocento"/>
              </a:endParaRPr>
            </a:p>
          </p:txBody>
        </p:sp>
        <p:sp>
          <p:nvSpPr>
            <p:cNvPr id="2740" name="Google Shape;2740;p34"/>
            <p:cNvSpPr/>
            <p:nvPr/>
          </p:nvSpPr>
          <p:spPr>
            <a:xfrm>
              <a:off x="1982100" y="3346688"/>
              <a:ext cx="2827800" cy="341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806248"/>
                </a:solidFill>
                <a:latin typeface="Quattrocento"/>
                <a:ea typeface="Quattrocento"/>
                <a:cs typeface="Quattrocento"/>
                <a:sym typeface="Quattrocento"/>
              </a:endParaRPr>
            </a:p>
          </p:txBody>
        </p:sp>
        <p:sp>
          <p:nvSpPr>
            <p:cNvPr id="2741" name="Google Shape;2741;p34"/>
            <p:cNvSpPr/>
            <p:nvPr/>
          </p:nvSpPr>
          <p:spPr>
            <a:xfrm>
              <a:off x="1982100" y="2950038"/>
              <a:ext cx="2827800" cy="341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806248"/>
                </a:solidFill>
                <a:latin typeface="Quattrocento"/>
                <a:ea typeface="Quattrocento"/>
                <a:cs typeface="Quattrocento"/>
                <a:sym typeface="Quattrocento"/>
              </a:endParaRPr>
            </a:p>
          </p:txBody>
        </p:sp>
        <p:sp>
          <p:nvSpPr>
            <p:cNvPr id="2742" name="Google Shape;2742;p34"/>
            <p:cNvSpPr/>
            <p:nvPr/>
          </p:nvSpPr>
          <p:spPr>
            <a:xfrm>
              <a:off x="1982100" y="2551725"/>
              <a:ext cx="2827800" cy="341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806248"/>
                </a:solidFill>
                <a:latin typeface="Quattrocento"/>
                <a:ea typeface="Quattrocento"/>
                <a:cs typeface="Quattrocento"/>
                <a:sym typeface="Quattrocento"/>
              </a:endParaRPr>
            </a:p>
          </p:txBody>
        </p:sp>
        <p:sp>
          <p:nvSpPr>
            <p:cNvPr id="2743" name="Google Shape;2743;p34"/>
            <p:cNvSpPr/>
            <p:nvPr/>
          </p:nvSpPr>
          <p:spPr>
            <a:xfrm>
              <a:off x="1982100" y="4138350"/>
              <a:ext cx="2827800" cy="341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806248"/>
                </a:solidFill>
                <a:latin typeface="Quattrocento"/>
                <a:ea typeface="Quattrocento"/>
                <a:cs typeface="Quattrocento"/>
                <a:sym typeface="Quattrocento"/>
              </a:endParaRPr>
            </a:p>
          </p:txBody>
        </p:sp>
        <p:sp>
          <p:nvSpPr>
            <p:cNvPr id="2744" name="Google Shape;2744;p34"/>
            <p:cNvSpPr/>
            <p:nvPr/>
          </p:nvSpPr>
          <p:spPr>
            <a:xfrm>
              <a:off x="1982100" y="2156300"/>
              <a:ext cx="2827800" cy="341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806248"/>
                </a:solidFill>
                <a:latin typeface="Quattrocento"/>
                <a:ea typeface="Quattrocento"/>
                <a:cs typeface="Quattrocento"/>
                <a:sym typeface="Quattrocento"/>
              </a:endParaRPr>
            </a:p>
          </p:txBody>
        </p:sp>
        <p:sp>
          <p:nvSpPr>
            <p:cNvPr id="2745" name="Google Shape;2745;p34"/>
            <p:cNvSpPr/>
            <p:nvPr/>
          </p:nvSpPr>
          <p:spPr>
            <a:xfrm>
              <a:off x="1982100" y="3742925"/>
              <a:ext cx="1080263" cy="3414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chemeClr val="lt1"/>
                  </a:solidFill>
                  <a:latin typeface="Dosis"/>
                  <a:ea typeface="Dosis"/>
                  <a:cs typeface="Dosis"/>
                  <a:sym typeface="Dosis"/>
                </a:rPr>
                <a:t>40%</a:t>
              </a:r>
              <a:endParaRPr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2746" name="Google Shape;2746;p34"/>
            <p:cNvSpPr/>
            <p:nvPr/>
          </p:nvSpPr>
          <p:spPr>
            <a:xfrm>
              <a:off x="1982100" y="4138350"/>
              <a:ext cx="1749031" cy="3414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dirty="0">
                  <a:solidFill>
                    <a:schemeClr val="lt1"/>
                  </a:solidFill>
                  <a:latin typeface="Dosis"/>
                  <a:ea typeface="Dosis"/>
                  <a:cs typeface="Dosis"/>
                  <a:sym typeface="Dosis"/>
                </a:rPr>
                <a:t>60</a:t>
              </a:r>
              <a:r>
                <a:rPr lang="en" sz="1400" b="0" i="0" u="none" strike="noStrike" cap="none" dirty="0">
                  <a:solidFill>
                    <a:schemeClr val="lt1"/>
                  </a:solidFill>
                  <a:latin typeface="Dosis"/>
                  <a:ea typeface="Dosis"/>
                  <a:cs typeface="Dosis"/>
                  <a:sym typeface="Dosis"/>
                </a:rPr>
                <a:t>%</a:t>
              </a:r>
              <a:endParaRPr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2747" name="Google Shape;2747;p34"/>
            <p:cNvSpPr/>
            <p:nvPr/>
          </p:nvSpPr>
          <p:spPr>
            <a:xfrm>
              <a:off x="1982100" y="3344200"/>
              <a:ext cx="1865357" cy="3447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dirty="0">
                  <a:solidFill>
                    <a:schemeClr val="lt1"/>
                  </a:solidFill>
                  <a:latin typeface="Dosis"/>
                  <a:ea typeface="Dosis"/>
                  <a:cs typeface="Dosis"/>
                  <a:sym typeface="Dosis"/>
                </a:rPr>
                <a:t>65</a:t>
              </a:r>
              <a:r>
                <a:rPr lang="en" sz="1400" b="0" i="0" u="none" strike="noStrike" cap="none" dirty="0">
                  <a:solidFill>
                    <a:schemeClr val="lt1"/>
                  </a:solidFill>
                  <a:latin typeface="Dosis"/>
                  <a:ea typeface="Dosis"/>
                  <a:cs typeface="Dosis"/>
                  <a:sym typeface="Dosis"/>
                </a:rPr>
                <a:t>%</a:t>
              </a:r>
              <a:endParaRPr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2748" name="Google Shape;2748;p34"/>
            <p:cNvSpPr/>
            <p:nvPr/>
          </p:nvSpPr>
          <p:spPr>
            <a:xfrm>
              <a:off x="1982100" y="2159714"/>
              <a:ext cx="2540099" cy="3414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dirty="0">
                  <a:solidFill>
                    <a:schemeClr val="lt1"/>
                  </a:solidFill>
                  <a:latin typeface="Dosis"/>
                  <a:ea typeface="Dosis"/>
                  <a:cs typeface="Dosis"/>
                  <a:sym typeface="Dosis"/>
                </a:rPr>
                <a:t>90</a:t>
              </a:r>
              <a:r>
                <a:rPr lang="en" sz="1400" b="0" i="0" u="none" strike="noStrike" cap="none" dirty="0">
                  <a:solidFill>
                    <a:schemeClr val="lt1"/>
                  </a:solidFill>
                  <a:latin typeface="Dosis"/>
                  <a:ea typeface="Dosis"/>
                  <a:cs typeface="Dosis"/>
                  <a:sym typeface="Dosis"/>
                </a:rPr>
                <a:t>%</a:t>
              </a:r>
              <a:endParaRPr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2749" name="Google Shape;2749;p34"/>
            <p:cNvSpPr/>
            <p:nvPr/>
          </p:nvSpPr>
          <p:spPr>
            <a:xfrm>
              <a:off x="1982100" y="2550075"/>
              <a:ext cx="1988100" cy="3447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dirty="0">
                  <a:solidFill>
                    <a:schemeClr val="lt1"/>
                  </a:solidFill>
                  <a:latin typeface="Dosis"/>
                  <a:ea typeface="Dosis"/>
                  <a:cs typeface="Dosis"/>
                  <a:sym typeface="Dosis"/>
                </a:rPr>
                <a:t>70</a:t>
              </a:r>
              <a:r>
                <a:rPr lang="en" sz="1400" b="0" i="0" u="none" strike="noStrike" cap="none" dirty="0">
                  <a:solidFill>
                    <a:schemeClr val="lt1"/>
                  </a:solidFill>
                  <a:latin typeface="Dosis"/>
                  <a:ea typeface="Dosis"/>
                  <a:cs typeface="Dosis"/>
                  <a:sym typeface="Dosis"/>
                </a:rPr>
                <a:t>%</a:t>
              </a:r>
              <a:endParaRPr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2750" name="Google Shape;2750;p34"/>
            <p:cNvSpPr/>
            <p:nvPr/>
          </p:nvSpPr>
          <p:spPr>
            <a:xfrm>
              <a:off x="1982100" y="2947150"/>
              <a:ext cx="2128500" cy="3447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400" b="0" i="0" u="none" strike="noStrike" cap="none">
                  <a:solidFill>
                    <a:schemeClr val="lt1"/>
                  </a:solidFill>
                  <a:latin typeface="Dosis"/>
                  <a:ea typeface="Dosis"/>
                  <a:cs typeface="Dosis"/>
                  <a:sym typeface="Dosis"/>
                </a:rPr>
                <a:t>75%</a:t>
              </a:r>
              <a:endPara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sp>
        <p:nvSpPr>
          <p:cNvPr id="2751" name="Google Shape;2751;p3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b="1" dirty="0"/>
              <a:t>Suivre et piloter le projet</a:t>
            </a:r>
            <a:endParaRPr lang="fr-FR" dirty="0"/>
          </a:p>
        </p:txBody>
      </p:sp>
      <p:sp>
        <p:nvSpPr>
          <p:cNvPr id="2752" name="Google Shape;2752;p34"/>
          <p:cNvSpPr/>
          <p:nvPr/>
        </p:nvSpPr>
        <p:spPr>
          <a:xfrm>
            <a:off x="1982100" y="1382975"/>
            <a:ext cx="6253800" cy="385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 dirty="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Suivi d’avancement des chantiers clés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C211FEF-E072-9AF5-E5BF-0ACD88107B07}"/>
              </a:ext>
            </a:extLst>
          </p:cNvPr>
          <p:cNvSpPr txBox="1"/>
          <p:nvPr/>
        </p:nvSpPr>
        <p:spPr>
          <a:xfrm>
            <a:off x="5060475" y="2324700"/>
            <a:ext cx="121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lt1"/>
                </a:solidFill>
                <a:latin typeface="Space Grotesk Medium"/>
                <a:cs typeface="Space Grotesk Medium"/>
              </a:rPr>
              <a:t>✅</a:t>
            </a:r>
            <a:r>
              <a:rPr lang="fr-FR" dirty="0"/>
              <a:t> </a:t>
            </a:r>
            <a:r>
              <a:rPr lang="fr-FR" dirty="0">
                <a:solidFill>
                  <a:schemeClr val="lt1"/>
                </a:solidFill>
                <a:latin typeface="Space Grotesk Medium"/>
                <a:cs typeface="Space Grotesk Medium"/>
              </a:rPr>
              <a:t>On track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67AA9F-B4B8-082D-1140-9CBB370E9E15}"/>
              </a:ext>
            </a:extLst>
          </p:cNvPr>
          <p:cNvSpPr txBox="1"/>
          <p:nvPr/>
        </p:nvSpPr>
        <p:spPr>
          <a:xfrm>
            <a:off x="5060475" y="2673498"/>
            <a:ext cx="1226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lt1"/>
                </a:solidFill>
                <a:latin typeface="Space Grotesk Medium"/>
                <a:cs typeface="Space Grotesk Medium"/>
              </a:rPr>
              <a:t>🔄 En cours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8CA9A6A-7B9E-B39F-9763-6D3903402086}"/>
              </a:ext>
            </a:extLst>
          </p:cNvPr>
          <p:cNvSpPr txBox="1"/>
          <p:nvPr/>
        </p:nvSpPr>
        <p:spPr>
          <a:xfrm>
            <a:off x="5060475" y="3073703"/>
            <a:ext cx="121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lt1"/>
                </a:solidFill>
                <a:latin typeface="Space Grotesk Medium"/>
                <a:cs typeface="Space Grotesk Medium"/>
              </a:rPr>
              <a:t>🔄 En cours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4E29E33-A66F-42E3-0D52-F81BE8C57C50}"/>
              </a:ext>
            </a:extLst>
          </p:cNvPr>
          <p:cNvSpPr txBox="1"/>
          <p:nvPr/>
        </p:nvSpPr>
        <p:spPr>
          <a:xfrm>
            <a:off x="5060474" y="3494024"/>
            <a:ext cx="121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lt1"/>
                </a:solidFill>
                <a:latin typeface="Space Grotesk Medium"/>
                <a:cs typeface="Space Grotesk Medium"/>
              </a:rPr>
              <a:t>⚠️ Sensible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972DC63-EC7C-21E1-9C58-F6869D614C7E}"/>
              </a:ext>
            </a:extLst>
          </p:cNvPr>
          <p:cNvSpPr txBox="1"/>
          <p:nvPr/>
        </p:nvSpPr>
        <p:spPr>
          <a:xfrm>
            <a:off x="5060474" y="3907911"/>
            <a:ext cx="13516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lt1"/>
                </a:solidFill>
                <a:latin typeface="Space Grotesk Medium"/>
                <a:cs typeface="Space Grotesk Medium"/>
              </a:rPr>
              <a:t>❗ À relancer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9F47F7A-F1A4-A41B-BDBE-EFCD6D3716CE}"/>
              </a:ext>
            </a:extLst>
          </p:cNvPr>
          <p:cNvSpPr txBox="1"/>
          <p:nvPr/>
        </p:nvSpPr>
        <p:spPr>
          <a:xfrm>
            <a:off x="5060474" y="4265298"/>
            <a:ext cx="121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lt1"/>
                </a:solidFill>
                <a:latin typeface="Space Grotesk Medium"/>
                <a:cs typeface="Space Grotesk Medium"/>
              </a:rPr>
              <a:t>🔄 En cours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7" name="Google Shape;2757;p3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/>
              <a:t>Plan de changement</a:t>
            </a:r>
          </a:p>
        </p:txBody>
      </p:sp>
      <p:graphicFrame>
        <p:nvGraphicFramePr>
          <p:cNvPr id="2760" name="Google Shape;2760;p35"/>
          <p:cNvGraphicFramePr/>
          <p:nvPr>
            <p:extLst>
              <p:ext uri="{D42A27DB-BD31-4B8C-83A1-F6EECF244321}">
                <p14:modId xmlns:p14="http://schemas.microsoft.com/office/powerpoint/2010/main" val="3451200735"/>
              </p:ext>
            </p:extLst>
          </p:nvPr>
        </p:nvGraphicFramePr>
        <p:xfrm>
          <a:off x="713225" y="1232517"/>
          <a:ext cx="7614346" cy="3542390"/>
        </p:xfrm>
        <a:graphic>
          <a:graphicData uri="http://schemas.openxmlformats.org/drawingml/2006/table">
            <a:tbl>
              <a:tblPr>
                <a:noFill/>
                <a:tableStyleId>{40272DF2-5866-4BD9-90D9-472611E76D45}</a:tableStyleId>
              </a:tblPr>
              <a:tblGrid>
                <a:gridCol w="707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46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6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54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4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Changement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Ampleur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Complexité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1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Intégration d’une IA générative pour la production narrative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High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Team impacted (narrative design)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2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Passage au cross-plateforme natif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Extreme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Extreme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3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Création d’un département transmédia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High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Business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4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Déploiement d’un live-service post-lancement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Medium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Half company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5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Structuration du suivi QA agile multi-</a:t>
                      </a:r>
                      <a:r>
                        <a:rPr lang="fr-FR" sz="1400" u="none" strike="noStrike" cap="none" dirty="0" err="1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build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High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Extreme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4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6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strike="noStrike" cap="none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Changement de modèle marketing vers l’influence &amp; pré-lancement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Moderate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Business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" name="Google Shape;2765;p3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fr-FR" dirty="0"/>
              <a:t>Plan commercial et stratégique</a:t>
            </a:r>
            <a:endParaRPr b="1" dirty="0"/>
          </a:p>
        </p:txBody>
      </p:sp>
      <p:sp>
        <p:nvSpPr>
          <p:cNvPr id="2766" name="Google Shape;2766;p36"/>
          <p:cNvSpPr txBox="1"/>
          <p:nvPr/>
        </p:nvSpPr>
        <p:spPr>
          <a:xfrm>
            <a:off x="1434638" y="2258350"/>
            <a:ext cx="2119200" cy="527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Implémentation</a:t>
            </a:r>
          </a:p>
        </p:txBody>
      </p:sp>
      <p:sp>
        <p:nvSpPr>
          <p:cNvPr id="2767" name="Google Shape;2767;p36"/>
          <p:cNvSpPr txBox="1"/>
          <p:nvPr/>
        </p:nvSpPr>
        <p:spPr>
          <a:xfrm>
            <a:off x="2141438" y="1500150"/>
            <a:ext cx="705600" cy="527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fr-FR" sz="3300" b="0" i="0" u="none" strike="noStrike" cap="none" dirty="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1</a:t>
            </a:r>
            <a:endParaRPr sz="3300" b="0" i="0" u="none" strike="noStrike" cap="none" dirty="0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768" name="Google Shape;2768;p36"/>
          <p:cNvSpPr txBox="1"/>
          <p:nvPr/>
        </p:nvSpPr>
        <p:spPr>
          <a:xfrm>
            <a:off x="3865438" y="2258350"/>
            <a:ext cx="2119200" cy="527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Analyse interne</a:t>
            </a:r>
          </a:p>
        </p:txBody>
      </p:sp>
      <p:sp>
        <p:nvSpPr>
          <p:cNvPr id="2769" name="Google Shape;2769;p36"/>
          <p:cNvSpPr txBox="1"/>
          <p:nvPr/>
        </p:nvSpPr>
        <p:spPr>
          <a:xfrm>
            <a:off x="6296238" y="2258350"/>
            <a:ext cx="2119200" cy="527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Analyse externe</a:t>
            </a:r>
          </a:p>
        </p:txBody>
      </p:sp>
      <p:sp>
        <p:nvSpPr>
          <p:cNvPr id="2770" name="Google Shape;2770;p36"/>
          <p:cNvSpPr txBox="1"/>
          <p:nvPr/>
        </p:nvSpPr>
        <p:spPr>
          <a:xfrm>
            <a:off x="5098125" y="4037125"/>
            <a:ext cx="2119200" cy="527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Stratégie de vente</a:t>
            </a:r>
          </a:p>
        </p:txBody>
      </p:sp>
      <p:sp>
        <p:nvSpPr>
          <p:cNvPr id="2771" name="Google Shape;2771;p36"/>
          <p:cNvSpPr txBox="1"/>
          <p:nvPr/>
        </p:nvSpPr>
        <p:spPr>
          <a:xfrm>
            <a:off x="2632750" y="4037125"/>
            <a:ext cx="2119200" cy="527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Plan de vente</a:t>
            </a:r>
          </a:p>
        </p:txBody>
      </p:sp>
      <p:sp>
        <p:nvSpPr>
          <p:cNvPr id="2772" name="Google Shape;2772;p36"/>
          <p:cNvSpPr txBox="1"/>
          <p:nvPr/>
        </p:nvSpPr>
        <p:spPr>
          <a:xfrm>
            <a:off x="4574254" y="1500150"/>
            <a:ext cx="705600" cy="527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fr-FR" sz="3300" b="0" i="0" u="none" strike="noStrike" cap="none" dirty="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2</a:t>
            </a:r>
            <a:endParaRPr sz="3300" b="0" i="0" u="none" strike="noStrike" cap="none" dirty="0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773" name="Google Shape;2773;p36"/>
          <p:cNvSpPr txBox="1"/>
          <p:nvPr/>
        </p:nvSpPr>
        <p:spPr>
          <a:xfrm>
            <a:off x="7003500" y="1500150"/>
            <a:ext cx="704700" cy="527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 b="0" i="0" u="none" strike="noStrike" cap="none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3</a:t>
            </a:r>
            <a:endParaRPr sz="3300" b="0" i="0" u="none" strike="noStrike" cap="none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774" name="Google Shape;2774;p36"/>
          <p:cNvSpPr txBox="1"/>
          <p:nvPr/>
        </p:nvSpPr>
        <p:spPr>
          <a:xfrm>
            <a:off x="5805400" y="3271875"/>
            <a:ext cx="704700" cy="527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 b="0" i="0" u="none" strike="noStrike" cap="none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4</a:t>
            </a:r>
            <a:endParaRPr sz="3300" b="0" i="0" u="none" strike="noStrike" cap="none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775" name="Google Shape;2775;p36"/>
          <p:cNvSpPr txBox="1"/>
          <p:nvPr/>
        </p:nvSpPr>
        <p:spPr>
          <a:xfrm>
            <a:off x="3340025" y="3271875"/>
            <a:ext cx="704700" cy="527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 b="0" i="0" u="none" strike="noStrike" cap="none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5</a:t>
            </a:r>
            <a:endParaRPr sz="3300" b="0" i="0" u="none" strike="noStrike" cap="none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cxnSp>
        <p:nvCxnSpPr>
          <p:cNvPr id="2776" name="Google Shape;2776;p36"/>
          <p:cNvCxnSpPr>
            <a:stCxn id="2766" idx="3"/>
            <a:endCxn id="2768" idx="1"/>
          </p:cNvCxnSpPr>
          <p:nvPr/>
        </p:nvCxnSpPr>
        <p:spPr>
          <a:xfrm>
            <a:off x="3553838" y="2522200"/>
            <a:ext cx="311700" cy="600"/>
          </a:xfrm>
          <a:prstGeom prst="bentConnector3">
            <a:avLst>
              <a:gd name="adj1" fmla="val 49984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77" name="Google Shape;2777;p36"/>
          <p:cNvCxnSpPr>
            <a:stCxn id="2768" idx="3"/>
            <a:endCxn id="2769" idx="1"/>
          </p:cNvCxnSpPr>
          <p:nvPr/>
        </p:nvCxnSpPr>
        <p:spPr>
          <a:xfrm>
            <a:off x="5984638" y="2522200"/>
            <a:ext cx="311700" cy="600"/>
          </a:xfrm>
          <a:prstGeom prst="bentConnector3">
            <a:avLst>
              <a:gd name="adj1" fmla="val 49984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78" name="Google Shape;2778;p36"/>
          <p:cNvCxnSpPr>
            <a:stCxn id="2769" idx="3"/>
            <a:endCxn id="2770" idx="3"/>
          </p:cNvCxnSpPr>
          <p:nvPr/>
        </p:nvCxnSpPr>
        <p:spPr>
          <a:xfrm flipH="1">
            <a:off x="7217238" y="2522200"/>
            <a:ext cx="1198200" cy="1778700"/>
          </a:xfrm>
          <a:prstGeom prst="bentConnector3">
            <a:avLst>
              <a:gd name="adj1" fmla="val -19874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79" name="Google Shape;2779;p36"/>
          <p:cNvCxnSpPr>
            <a:endCxn id="2771" idx="3"/>
          </p:cNvCxnSpPr>
          <p:nvPr/>
        </p:nvCxnSpPr>
        <p:spPr>
          <a:xfrm flipH="1">
            <a:off x="4751950" y="4300375"/>
            <a:ext cx="3462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80" name="Google Shape;2780;p36"/>
          <p:cNvCxnSpPr>
            <a:stCxn id="2771" idx="1"/>
            <a:endCxn id="2766" idx="1"/>
          </p:cNvCxnSpPr>
          <p:nvPr/>
        </p:nvCxnSpPr>
        <p:spPr>
          <a:xfrm rot="10800000">
            <a:off x="1434550" y="2522275"/>
            <a:ext cx="1198200" cy="1778700"/>
          </a:xfrm>
          <a:prstGeom prst="bentConnector3">
            <a:avLst>
              <a:gd name="adj1" fmla="val 119866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83" name="Google Shape;2783;p36"/>
          <p:cNvCxnSpPr>
            <a:stCxn id="2773" idx="2"/>
            <a:endCxn id="2769" idx="0"/>
          </p:cNvCxnSpPr>
          <p:nvPr/>
        </p:nvCxnSpPr>
        <p:spPr>
          <a:xfrm rot="-5400000" flipH="1">
            <a:off x="7240950" y="2142750"/>
            <a:ext cx="230400" cy="600"/>
          </a:xfrm>
          <a:prstGeom prst="bentConnector3">
            <a:avLst>
              <a:gd name="adj1" fmla="val 5002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2784" name="Google Shape;2784;p36"/>
          <p:cNvCxnSpPr>
            <a:stCxn id="2775" idx="2"/>
            <a:endCxn id="2771" idx="0"/>
          </p:cNvCxnSpPr>
          <p:nvPr/>
        </p:nvCxnSpPr>
        <p:spPr>
          <a:xfrm rot="-5400000" flipH="1">
            <a:off x="3573875" y="3918075"/>
            <a:ext cx="237600" cy="600"/>
          </a:xfrm>
          <a:prstGeom prst="bentConnector3">
            <a:avLst>
              <a:gd name="adj1" fmla="val 49989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2785" name="Google Shape;2785;p36"/>
          <p:cNvCxnSpPr>
            <a:stCxn id="2774" idx="2"/>
            <a:endCxn id="2770" idx="0"/>
          </p:cNvCxnSpPr>
          <p:nvPr/>
        </p:nvCxnSpPr>
        <p:spPr>
          <a:xfrm rot="-5400000" flipH="1">
            <a:off x="6039250" y="3918075"/>
            <a:ext cx="237600" cy="600"/>
          </a:xfrm>
          <a:prstGeom prst="bentConnector3">
            <a:avLst>
              <a:gd name="adj1" fmla="val 49989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26" name="Google Shape;2783;p36">
            <a:extLst>
              <a:ext uri="{FF2B5EF4-FFF2-40B4-BE49-F238E27FC236}">
                <a16:creationId xmlns:a16="http://schemas.microsoft.com/office/drawing/2014/main" id="{B272A5B5-0FE9-7000-02F1-02194A1A23CE}"/>
              </a:ext>
            </a:extLst>
          </p:cNvPr>
          <p:cNvCxnSpPr/>
          <p:nvPr/>
        </p:nvCxnSpPr>
        <p:spPr>
          <a:xfrm rot="-5400000" flipH="1">
            <a:off x="2379338" y="2155262"/>
            <a:ext cx="230400" cy="600"/>
          </a:xfrm>
          <a:prstGeom prst="bentConnector3">
            <a:avLst>
              <a:gd name="adj1" fmla="val 5002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27" name="Google Shape;2783;p36">
            <a:extLst>
              <a:ext uri="{FF2B5EF4-FFF2-40B4-BE49-F238E27FC236}">
                <a16:creationId xmlns:a16="http://schemas.microsoft.com/office/drawing/2014/main" id="{87E17744-2CDD-494B-532F-51DE6D18D491}"/>
              </a:ext>
            </a:extLst>
          </p:cNvPr>
          <p:cNvCxnSpPr/>
          <p:nvPr/>
        </p:nvCxnSpPr>
        <p:spPr>
          <a:xfrm rot="-5400000" flipH="1">
            <a:off x="4806855" y="2142750"/>
            <a:ext cx="230400" cy="600"/>
          </a:xfrm>
          <a:prstGeom prst="bentConnector3">
            <a:avLst>
              <a:gd name="adj1" fmla="val 5002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none" w="sm" len="sm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4">
          <a:extLst>
            <a:ext uri="{FF2B5EF4-FFF2-40B4-BE49-F238E27FC236}">
              <a16:creationId xmlns:a16="http://schemas.microsoft.com/office/drawing/2014/main" id="{0ACB71EA-06A7-BFD8-9DED-58DADEC29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" name="Google Shape;2765;p36">
            <a:extLst>
              <a:ext uri="{FF2B5EF4-FFF2-40B4-BE49-F238E27FC236}">
                <a16:creationId xmlns:a16="http://schemas.microsoft.com/office/drawing/2014/main" id="{85202C1C-E3AE-4345-F39E-EE40D2F5AE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fr-FR" dirty="0"/>
              <a:t>Plan commercial et stratégique</a:t>
            </a:r>
            <a:endParaRPr b="1" dirty="0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9C7F5EAA-2CB2-85B6-B1F2-D4173B401D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886363"/>
              </p:ext>
            </p:extLst>
          </p:nvPr>
        </p:nvGraphicFramePr>
        <p:xfrm>
          <a:off x="2107769" y="1246188"/>
          <a:ext cx="4980244" cy="341788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44658">
                  <a:extLst>
                    <a:ext uri="{9D8B030D-6E8A-4147-A177-3AD203B41FA5}">
                      <a16:colId xmlns:a16="http://schemas.microsoft.com/office/drawing/2014/main" val="2579183842"/>
                    </a:ext>
                  </a:extLst>
                </a:gridCol>
                <a:gridCol w="1255363">
                  <a:extLst>
                    <a:ext uri="{9D8B030D-6E8A-4147-A177-3AD203B41FA5}">
                      <a16:colId xmlns:a16="http://schemas.microsoft.com/office/drawing/2014/main" val="2949258496"/>
                    </a:ext>
                  </a:extLst>
                </a:gridCol>
                <a:gridCol w="2880223">
                  <a:extLst>
                    <a:ext uri="{9D8B030D-6E8A-4147-A177-3AD203B41FA5}">
                      <a16:colId xmlns:a16="http://schemas.microsoft.com/office/drawing/2014/main" val="3937312440"/>
                    </a:ext>
                  </a:extLst>
                </a:gridCol>
              </a:tblGrid>
              <a:tr h="33781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b="0" i="0" u="none" strike="noStrike" cap="none" dirty="0">
                          <a:solidFill>
                            <a:schemeClr val="lt1"/>
                          </a:solidFill>
                          <a:latin typeface="Space Grotesk Medium"/>
                          <a:cs typeface="Space Grotesk Medium"/>
                          <a:sym typeface="Arial"/>
                        </a:rPr>
                        <a:t>Étape</a:t>
                      </a:r>
                    </a:p>
                  </a:txBody>
                  <a:tcPr marL="59614" marR="59614" marT="29807" marB="29807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b="0" i="0" u="none" strike="noStrike" cap="none" dirty="0">
                          <a:solidFill>
                            <a:schemeClr val="lt1"/>
                          </a:solidFill>
                          <a:latin typeface="Space Grotesk Medium"/>
                          <a:cs typeface="Space Grotesk Medium"/>
                          <a:sym typeface="Arial"/>
                        </a:rPr>
                        <a:t>Élément</a:t>
                      </a:r>
                    </a:p>
                  </a:txBody>
                  <a:tcPr marL="59614" marR="59614" marT="29807" marB="29807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b="0" i="0" u="none" strike="noStrike" cap="none" dirty="0">
                          <a:solidFill>
                            <a:schemeClr val="lt1"/>
                          </a:solidFill>
                          <a:latin typeface="Space Grotesk Medium"/>
                          <a:cs typeface="Space Grotesk Medium"/>
                          <a:sym typeface="Arial"/>
                        </a:rPr>
                        <a:t>Contenu</a:t>
                      </a:r>
                    </a:p>
                  </a:txBody>
                  <a:tcPr marL="59614" marR="59614" marT="29807" marB="29807" anchor="ctr"/>
                </a:tc>
                <a:extLst>
                  <a:ext uri="{0D108BD9-81ED-4DB2-BD59-A6C34878D82A}">
                    <a16:rowId xmlns:a16="http://schemas.microsoft.com/office/drawing/2014/main" val="1046718219"/>
                  </a:ext>
                </a:extLst>
              </a:tr>
              <a:tr h="4769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b="0" i="0" u="none" strike="noStrike" cap="none" dirty="0">
                          <a:solidFill>
                            <a:schemeClr val="lt1"/>
                          </a:solidFill>
                          <a:latin typeface="Space Grotesk Medium"/>
                          <a:cs typeface="Space Grotesk Medium"/>
                          <a:sym typeface="Arial"/>
                        </a:rPr>
                        <a:t>1</a:t>
                      </a:r>
                    </a:p>
                  </a:txBody>
                  <a:tcPr marL="59614" marR="59614" marT="29807" marB="29807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b="1" dirty="0">
                          <a:solidFill>
                            <a:schemeClr val="bg1"/>
                          </a:solidFill>
                        </a:rPr>
                        <a:t>Implémentation</a:t>
                      </a:r>
                      <a:endParaRPr lang="fr-FR" sz="900" dirty="0">
                        <a:solidFill>
                          <a:schemeClr val="bg1"/>
                        </a:solidFill>
                      </a:endParaRPr>
                    </a:p>
                  </a:txBody>
                  <a:tcPr marL="59614" marR="59614" marT="29807" marB="29807" anchor="ctr"/>
                </a:tc>
                <a:tc>
                  <a:txBody>
                    <a:bodyPr/>
                    <a:lstStyle/>
                    <a:p>
                      <a:r>
                        <a:rPr lang="fr-FR" sz="900" b="1" dirty="0">
                          <a:solidFill>
                            <a:schemeClr val="bg1"/>
                          </a:solidFill>
                        </a:rPr>
                        <a:t>Définir les objectifs globaux </a:t>
                      </a:r>
                      <a:r>
                        <a:rPr lang="fr-FR" sz="900" dirty="0">
                          <a:solidFill>
                            <a:schemeClr val="bg1"/>
                          </a:solidFill>
                        </a:rPr>
                        <a:t>: 1M ventes / 70M€ CA / cible 25–45 ans</a:t>
                      </a:r>
                    </a:p>
                  </a:txBody>
                  <a:tcPr marL="59614" marR="59614" marT="29807" marB="29807" anchor="ctr"/>
                </a:tc>
                <a:extLst>
                  <a:ext uri="{0D108BD9-81ED-4DB2-BD59-A6C34878D82A}">
                    <a16:rowId xmlns:a16="http://schemas.microsoft.com/office/drawing/2014/main" val="1161181185"/>
                  </a:ext>
                </a:extLst>
              </a:tr>
              <a:tr h="6160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b="0" i="0" u="none" strike="noStrike" cap="none" dirty="0">
                          <a:solidFill>
                            <a:schemeClr val="lt1"/>
                          </a:solidFill>
                          <a:latin typeface="Space Grotesk Medium"/>
                          <a:cs typeface="Space Grotesk Medium"/>
                          <a:sym typeface="Arial"/>
                        </a:rPr>
                        <a:t>2</a:t>
                      </a:r>
                    </a:p>
                  </a:txBody>
                  <a:tcPr marL="59614" marR="59614" marT="29807" marB="29807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b="1" dirty="0">
                          <a:solidFill>
                            <a:schemeClr val="bg1"/>
                          </a:solidFill>
                        </a:rPr>
                        <a:t>Analyse interne</a:t>
                      </a:r>
                      <a:endParaRPr lang="fr-FR" sz="900" dirty="0">
                        <a:solidFill>
                          <a:schemeClr val="bg1"/>
                        </a:solidFill>
                      </a:endParaRPr>
                    </a:p>
                  </a:txBody>
                  <a:tcPr marL="59614" marR="59614" marT="29807" marB="29807" anchor="ctr"/>
                </a:tc>
                <a:tc>
                  <a:txBody>
                    <a:bodyPr/>
                    <a:lstStyle/>
                    <a:p>
                      <a:r>
                        <a:rPr lang="fr-FR" sz="900" b="1" dirty="0">
                          <a:solidFill>
                            <a:schemeClr val="bg1"/>
                          </a:solidFill>
                        </a:rPr>
                        <a:t>Forces</a:t>
                      </a:r>
                      <a:r>
                        <a:rPr lang="fr-FR" sz="900" dirty="0">
                          <a:solidFill>
                            <a:schemeClr val="bg1"/>
                          </a:solidFill>
                        </a:rPr>
                        <a:t> : narration forte, DA soignée, pipeline agile. </a:t>
                      </a:r>
                      <a:r>
                        <a:rPr lang="fr-FR" sz="900" b="1" dirty="0">
                          <a:solidFill>
                            <a:schemeClr val="bg1"/>
                          </a:solidFill>
                        </a:rPr>
                        <a:t>Faiblesses</a:t>
                      </a:r>
                      <a:r>
                        <a:rPr lang="fr-FR" sz="900" dirty="0">
                          <a:solidFill>
                            <a:schemeClr val="bg1"/>
                          </a:solidFill>
                        </a:rPr>
                        <a:t> : notoriété faible, dépendance au premium</a:t>
                      </a:r>
                    </a:p>
                  </a:txBody>
                  <a:tcPr marL="59614" marR="59614" marT="29807" marB="29807" anchor="ctr"/>
                </a:tc>
                <a:extLst>
                  <a:ext uri="{0D108BD9-81ED-4DB2-BD59-A6C34878D82A}">
                    <a16:rowId xmlns:a16="http://schemas.microsoft.com/office/drawing/2014/main" val="1723617996"/>
                  </a:ext>
                </a:extLst>
              </a:tr>
              <a:tr h="75511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b="0" i="0" u="none" strike="noStrike" cap="none" dirty="0">
                          <a:solidFill>
                            <a:schemeClr val="lt1"/>
                          </a:solidFill>
                          <a:latin typeface="Space Grotesk Medium"/>
                          <a:cs typeface="Space Grotesk Medium"/>
                          <a:sym typeface="Arial"/>
                        </a:rPr>
                        <a:t>3</a:t>
                      </a:r>
                    </a:p>
                  </a:txBody>
                  <a:tcPr marL="59614" marR="59614" marT="29807" marB="29807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b="1" dirty="0">
                          <a:solidFill>
                            <a:schemeClr val="bg1"/>
                          </a:solidFill>
                        </a:rPr>
                        <a:t>Analyse externe</a:t>
                      </a:r>
                      <a:endParaRPr lang="fr-FR" sz="900" dirty="0">
                        <a:solidFill>
                          <a:schemeClr val="bg1"/>
                        </a:solidFill>
                      </a:endParaRPr>
                    </a:p>
                  </a:txBody>
                  <a:tcPr marL="59614" marR="59614" marT="29807" marB="29807" anchor="ctr"/>
                </a:tc>
                <a:tc>
                  <a:txBody>
                    <a:bodyPr/>
                    <a:lstStyle/>
                    <a:p>
                      <a:r>
                        <a:rPr lang="fr-FR" sz="900" b="1" dirty="0">
                          <a:solidFill>
                            <a:schemeClr val="bg1"/>
                          </a:solidFill>
                        </a:rPr>
                        <a:t>Opportunités</a:t>
                      </a:r>
                      <a:r>
                        <a:rPr lang="fr-FR" sz="900" dirty="0">
                          <a:solidFill>
                            <a:schemeClr val="bg1"/>
                          </a:solidFill>
                        </a:rPr>
                        <a:t> : marché narratif en demande, espace entre AA et AAA.</a:t>
                      </a:r>
                    </a:p>
                    <a:p>
                      <a:r>
                        <a:rPr lang="fr-FR" sz="900" b="1" dirty="0">
                          <a:solidFill>
                            <a:schemeClr val="bg1"/>
                          </a:solidFill>
                        </a:rPr>
                        <a:t>Menaces</a:t>
                      </a:r>
                      <a:r>
                        <a:rPr lang="fr-FR" sz="900" dirty="0">
                          <a:solidFill>
                            <a:schemeClr val="bg1"/>
                          </a:solidFill>
                        </a:rPr>
                        <a:t> : saturation AAA, poids des licences existantes</a:t>
                      </a:r>
                    </a:p>
                  </a:txBody>
                  <a:tcPr marL="59614" marR="59614" marT="29807" marB="29807" anchor="ctr"/>
                </a:tc>
                <a:extLst>
                  <a:ext uri="{0D108BD9-81ED-4DB2-BD59-A6C34878D82A}">
                    <a16:rowId xmlns:a16="http://schemas.microsoft.com/office/drawing/2014/main" val="3439867613"/>
                  </a:ext>
                </a:extLst>
              </a:tr>
              <a:tr h="4769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b="0" i="0" u="none" strike="noStrike" cap="none" dirty="0">
                          <a:solidFill>
                            <a:schemeClr val="lt1"/>
                          </a:solidFill>
                          <a:latin typeface="Space Grotesk Medium"/>
                          <a:cs typeface="Space Grotesk Medium"/>
                          <a:sym typeface="Arial"/>
                        </a:rPr>
                        <a:t>4</a:t>
                      </a:r>
                    </a:p>
                  </a:txBody>
                  <a:tcPr marL="59614" marR="59614" marT="29807" marB="29807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b="1" dirty="0">
                          <a:solidFill>
                            <a:schemeClr val="bg1"/>
                          </a:solidFill>
                        </a:rPr>
                        <a:t>Stratégie de vente</a:t>
                      </a:r>
                      <a:endParaRPr lang="fr-FR" sz="900" dirty="0">
                        <a:solidFill>
                          <a:schemeClr val="bg1"/>
                        </a:solidFill>
                      </a:endParaRPr>
                    </a:p>
                  </a:txBody>
                  <a:tcPr marL="59614" marR="59614" marT="29807" marB="29807" anchor="ctr"/>
                </a:tc>
                <a:tc>
                  <a:txBody>
                    <a:bodyPr/>
                    <a:lstStyle/>
                    <a:p>
                      <a:r>
                        <a:rPr lang="fr-FR" sz="900" dirty="0">
                          <a:solidFill>
                            <a:schemeClr val="bg1"/>
                          </a:solidFill>
                        </a:rPr>
                        <a:t>Lancer via </a:t>
                      </a:r>
                      <a:r>
                        <a:rPr lang="fr-FR" sz="900" b="1" dirty="0">
                          <a:solidFill>
                            <a:schemeClr val="bg1"/>
                          </a:solidFill>
                        </a:rPr>
                        <a:t>influenceurs</a:t>
                      </a:r>
                      <a:r>
                        <a:rPr lang="fr-FR" sz="9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fr-FR" sz="900" b="1" dirty="0">
                          <a:solidFill>
                            <a:schemeClr val="bg1"/>
                          </a:solidFill>
                        </a:rPr>
                        <a:t>early-access</a:t>
                      </a:r>
                      <a:r>
                        <a:rPr lang="fr-FR" sz="9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fr-FR" sz="900" b="1" dirty="0">
                          <a:solidFill>
                            <a:schemeClr val="bg1"/>
                          </a:solidFill>
                        </a:rPr>
                        <a:t>narratif</a:t>
                      </a:r>
                      <a:r>
                        <a:rPr lang="fr-FR" sz="9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fr-FR" sz="900" b="1" dirty="0">
                          <a:solidFill>
                            <a:schemeClr val="bg1"/>
                          </a:solidFill>
                        </a:rPr>
                        <a:t>ciblage</a:t>
                      </a:r>
                      <a:r>
                        <a:rPr lang="fr-FR" sz="900" dirty="0">
                          <a:solidFill>
                            <a:schemeClr val="bg1"/>
                          </a:solidFill>
                        </a:rPr>
                        <a:t> 25–45 ans, </a:t>
                      </a:r>
                      <a:r>
                        <a:rPr lang="fr-FR" sz="900" b="1" dirty="0">
                          <a:solidFill>
                            <a:schemeClr val="bg1"/>
                          </a:solidFill>
                        </a:rPr>
                        <a:t>multilingue</a:t>
                      </a:r>
                      <a:r>
                        <a:rPr lang="fr-FR" sz="900" dirty="0">
                          <a:solidFill>
                            <a:schemeClr val="bg1"/>
                          </a:solidFill>
                        </a:rPr>
                        <a:t> dès J1</a:t>
                      </a:r>
                    </a:p>
                  </a:txBody>
                  <a:tcPr marL="59614" marR="59614" marT="29807" marB="29807" anchor="ctr"/>
                </a:tc>
                <a:extLst>
                  <a:ext uri="{0D108BD9-81ED-4DB2-BD59-A6C34878D82A}">
                    <a16:rowId xmlns:a16="http://schemas.microsoft.com/office/drawing/2014/main" val="1454417936"/>
                  </a:ext>
                </a:extLst>
              </a:tr>
              <a:tr h="75511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b="0" i="0" u="none" strike="noStrike" cap="none" dirty="0">
                          <a:solidFill>
                            <a:schemeClr val="lt1"/>
                          </a:solidFill>
                          <a:latin typeface="Space Grotesk Medium"/>
                          <a:cs typeface="Space Grotesk Medium"/>
                          <a:sym typeface="Arial"/>
                        </a:rPr>
                        <a:t>5</a:t>
                      </a:r>
                    </a:p>
                  </a:txBody>
                  <a:tcPr marL="59614" marR="59614" marT="29807" marB="29807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b="1" dirty="0">
                          <a:solidFill>
                            <a:schemeClr val="bg1"/>
                          </a:solidFill>
                        </a:rPr>
                        <a:t>Plan de vente</a:t>
                      </a:r>
                      <a:endParaRPr lang="fr-FR" sz="900" dirty="0">
                        <a:solidFill>
                          <a:schemeClr val="bg1"/>
                        </a:solidFill>
                      </a:endParaRPr>
                    </a:p>
                  </a:txBody>
                  <a:tcPr marL="59614" marR="59614" marT="29807" marB="29807"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solidFill>
                            <a:schemeClr val="bg1"/>
                          </a:solidFill>
                        </a:rPr>
                        <a:t>Plateformes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 : Steam, PS Store, Xbox.</a:t>
                      </a:r>
                    </a:p>
                    <a:p>
                      <a:r>
                        <a:rPr lang="en-US" sz="900" b="1" dirty="0">
                          <a:solidFill>
                            <a:schemeClr val="bg1"/>
                          </a:solidFill>
                        </a:rPr>
                        <a:t>Phases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 : teasing Q3, beta Q4, release Q1. </a:t>
                      </a:r>
                    </a:p>
                    <a:p>
                      <a:r>
                        <a:rPr lang="en-US" sz="900" b="1" dirty="0">
                          <a:solidFill>
                            <a:schemeClr val="bg1"/>
                          </a:solidFill>
                        </a:rPr>
                        <a:t>Objectif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 : préco 150k / ventes 1M</a:t>
                      </a:r>
                    </a:p>
                  </a:txBody>
                  <a:tcPr marL="59614" marR="59614" marT="29807" marB="29807" anchor="ctr"/>
                </a:tc>
                <a:extLst>
                  <a:ext uri="{0D108BD9-81ED-4DB2-BD59-A6C34878D82A}">
                    <a16:rowId xmlns:a16="http://schemas.microsoft.com/office/drawing/2014/main" val="669078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76465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Google Shape;2790;p3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fr-FR" dirty="0"/>
              <a:t>Conditions de l’accord</a:t>
            </a:r>
            <a:endParaRPr b="1" dirty="0"/>
          </a:p>
        </p:txBody>
      </p:sp>
      <p:sp>
        <p:nvSpPr>
          <p:cNvPr id="2792" name="Google Shape;2792;p37"/>
          <p:cNvSpPr txBox="1"/>
          <p:nvPr/>
        </p:nvSpPr>
        <p:spPr>
          <a:xfrm>
            <a:off x="5964925" y="1538025"/>
            <a:ext cx="24597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 dirty="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UOI</a:t>
            </a:r>
            <a:endParaRPr sz="1800" b="0" i="0" u="none" strike="noStrike" cap="none" dirty="0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793" name="Google Shape;2793;p37"/>
          <p:cNvSpPr txBox="1"/>
          <p:nvPr/>
        </p:nvSpPr>
        <p:spPr>
          <a:xfrm>
            <a:off x="5964925" y="2608398"/>
            <a:ext cx="24597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 dirty="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Steam</a:t>
            </a:r>
            <a:endParaRPr sz="1800" b="0" i="0" u="none" strike="noStrike" cap="none" dirty="0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794" name="Google Shape;2794;p37"/>
          <p:cNvSpPr txBox="1"/>
          <p:nvPr/>
        </p:nvSpPr>
        <p:spPr>
          <a:xfrm>
            <a:off x="5964925" y="2918400"/>
            <a:ext cx="2459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95" name="Google Shape;2795;p37"/>
          <p:cNvSpPr txBox="1"/>
          <p:nvPr/>
        </p:nvSpPr>
        <p:spPr>
          <a:xfrm>
            <a:off x="5964925" y="1836350"/>
            <a:ext cx="2459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96" name="Google Shape;2796;p37"/>
          <p:cNvSpPr/>
          <p:nvPr/>
        </p:nvSpPr>
        <p:spPr>
          <a:xfrm>
            <a:off x="5657559" y="2610588"/>
            <a:ext cx="255600" cy="255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8" name="Google Shape;2798;p37"/>
          <p:cNvSpPr/>
          <p:nvPr/>
        </p:nvSpPr>
        <p:spPr>
          <a:xfrm>
            <a:off x="5635359" y="1539450"/>
            <a:ext cx="277800" cy="246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9200D6C7-1478-E92A-B208-C49D13499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72" y="1209308"/>
            <a:ext cx="5045570" cy="311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p6"/>
          <p:cNvSpPr txBox="1">
            <a:spLocks noGrp="1"/>
          </p:cNvSpPr>
          <p:nvPr>
            <p:ph type="title"/>
          </p:nvPr>
        </p:nvSpPr>
        <p:spPr>
          <a:xfrm>
            <a:off x="5449425" y="1593575"/>
            <a:ext cx="2998800" cy="14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dirty="0"/>
              <a:t>La matrice SWOT</a:t>
            </a:r>
            <a:endParaRPr dirty="0"/>
          </a:p>
        </p:txBody>
      </p:sp>
      <p:sp>
        <p:nvSpPr>
          <p:cNvPr id="2272" name="Google Shape;2272;p6"/>
          <p:cNvSpPr txBox="1">
            <a:spLocks noGrp="1"/>
          </p:cNvSpPr>
          <p:nvPr>
            <p:ph type="title" idx="2"/>
          </p:nvPr>
        </p:nvSpPr>
        <p:spPr>
          <a:xfrm>
            <a:off x="3377825" y="1593575"/>
            <a:ext cx="2015700" cy="1402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10000"/>
              <a:t>02</a:t>
            </a:r>
            <a:endParaRPr sz="100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8"/>
          <p:cNvSpPr txBox="1">
            <a:spLocks noGrp="1"/>
          </p:cNvSpPr>
          <p:nvPr>
            <p:ph type="title"/>
          </p:nvPr>
        </p:nvSpPr>
        <p:spPr>
          <a:xfrm>
            <a:off x="1253566" y="1267017"/>
            <a:ext cx="3095100" cy="828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</a:pPr>
            <a:r>
              <a:rPr lang="en" dirty="0"/>
              <a:t>18 M€</a:t>
            </a:r>
            <a:endParaRPr dirty="0"/>
          </a:p>
        </p:txBody>
      </p:sp>
      <p:sp>
        <p:nvSpPr>
          <p:cNvPr id="2804" name="Google Shape;2804;p38"/>
          <p:cNvSpPr txBox="1">
            <a:spLocks noGrp="1"/>
          </p:cNvSpPr>
          <p:nvPr>
            <p:ph type="subTitle" idx="1"/>
          </p:nvPr>
        </p:nvSpPr>
        <p:spPr>
          <a:xfrm>
            <a:off x="1253566" y="2244863"/>
            <a:ext cx="3095100" cy="460549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dirty="0"/>
              <a:t>Développement &amp; Tech</a:t>
            </a:r>
            <a:endParaRPr lang="en-US" dirty="0"/>
          </a:p>
        </p:txBody>
      </p:sp>
      <p:sp>
        <p:nvSpPr>
          <p:cNvPr id="2805" name="Google Shape;2805;p38"/>
          <p:cNvSpPr txBox="1">
            <a:spLocks noGrp="1"/>
          </p:cNvSpPr>
          <p:nvPr>
            <p:ph type="title" idx="2"/>
          </p:nvPr>
        </p:nvSpPr>
        <p:spPr>
          <a:xfrm>
            <a:off x="4858933" y="1267017"/>
            <a:ext cx="3095100" cy="828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</a:pPr>
            <a:r>
              <a:rPr lang="en" dirty="0"/>
              <a:t>10,5 M€</a:t>
            </a:r>
            <a:endParaRPr dirty="0"/>
          </a:p>
        </p:txBody>
      </p:sp>
      <p:sp>
        <p:nvSpPr>
          <p:cNvPr id="2806" name="Google Shape;2806;p38"/>
          <p:cNvSpPr txBox="1">
            <a:spLocks noGrp="1"/>
          </p:cNvSpPr>
          <p:nvPr>
            <p:ph type="subTitle" idx="3"/>
          </p:nvPr>
        </p:nvSpPr>
        <p:spPr>
          <a:xfrm>
            <a:off x="4858933" y="2244863"/>
            <a:ext cx="3095100" cy="460548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dirty="0"/>
              <a:t>Création artistique</a:t>
            </a:r>
            <a:endParaRPr dirty="0"/>
          </a:p>
        </p:txBody>
      </p:sp>
      <p:sp>
        <p:nvSpPr>
          <p:cNvPr id="2807" name="Google Shape;2807;p38"/>
          <p:cNvSpPr txBox="1">
            <a:spLocks noGrp="1"/>
          </p:cNvSpPr>
          <p:nvPr>
            <p:ph type="title" idx="4"/>
          </p:nvPr>
        </p:nvSpPr>
        <p:spPr>
          <a:xfrm>
            <a:off x="1253607" y="3296822"/>
            <a:ext cx="3095100" cy="828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</a:pPr>
            <a:r>
              <a:rPr lang="en" dirty="0"/>
              <a:t>3,5 M€</a:t>
            </a:r>
            <a:endParaRPr dirty="0"/>
          </a:p>
        </p:txBody>
      </p:sp>
      <p:sp>
        <p:nvSpPr>
          <p:cNvPr id="2808" name="Google Shape;2808;p38"/>
          <p:cNvSpPr txBox="1">
            <a:spLocks noGrp="1"/>
          </p:cNvSpPr>
          <p:nvPr>
            <p:ph type="subTitle" idx="5"/>
          </p:nvPr>
        </p:nvSpPr>
        <p:spPr>
          <a:xfrm>
            <a:off x="1253607" y="4290017"/>
            <a:ext cx="3095100" cy="445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dirty="0"/>
              <a:t>Contenu narratif</a:t>
            </a:r>
            <a:endParaRPr dirty="0"/>
          </a:p>
        </p:txBody>
      </p:sp>
      <p:sp>
        <p:nvSpPr>
          <p:cNvPr id="2809" name="Google Shape;2809;p38"/>
          <p:cNvSpPr txBox="1">
            <a:spLocks noGrp="1"/>
          </p:cNvSpPr>
          <p:nvPr>
            <p:ph type="title" idx="6"/>
          </p:nvPr>
        </p:nvSpPr>
        <p:spPr>
          <a:xfrm>
            <a:off x="4858892" y="3296823"/>
            <a:ext cx="3095100" cy="828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</a:pPr>
            <a:r>
              <a:rPr lang="en" dirty="0"/>
              <a:t>8 M€</a:t>
            </a:r>
            <a:endParaRPr dirty="0"/>
          </a:p>
        </p:txBody>
      </p:sp>
      <p:sp>
        <p:nvSpPr>
          <p:cNvPr id="2810" name="Google Shape;2810;p38"/>
          <p:cNvSpPr txBox="1">
            <a:spLocks noGrp="1"/>
          </p:cNvSpPr>
          <p:nvPr>
            <p:ph type="subTitle" idx="7"/>
          </p:nvPr>
        </p:nvSpPr>
        <p:spPr>
          <a:xfrm>
            <a:off x="4858892" y="4290019"/>
            <a:ext cx="3095100" cy="445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dirty="0"/>
              <a:t>Communication &amp; Gestion</a:t>
            </a:r>
            <a:endParaRPr dirty="0"/>
          </a:p>
        </p:txBody>
      </p:sp>
      <p:sp>
        <p:nvSpPr>
          <p:cNvPr id="2" name="Google Shape;2820;p39">
            <a:extLst>
              <a:ext uri="{FF2B5EF4-FFF2-40B4-BE49-F238E27FC236}">
                <a16:creationId xmlns:a16="http://schemas.microsoft.com/office/drawing/2014/main" id="{04A7C5D1-CBCC-F523-07F8-2DCB35B571E0}"/>
              </a:ext>
            </a:extLst>
          </p:cNvPr>
          <p:cNvSpPr txBox="1">
            <a:spLocks/>
          </p:cNvSpPr>
          <p:nvPr/>
        </p:nvSpPr>
        <p:spPr>
          <a:xfrm>
            <a:off x="713224" y="539500"/>
            <a:ext cx="7718400" cy="572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Space Grotesk"/>
              <a:buNone/>
              <a:defRPr sz="5000" b="0" i="0" u="none" strike="noStrike" cap="none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Space Grotesk"/>
              <a:buNone/>
              <a:defRPr sz="62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Space Grotesk"/>
              <a:buNone/>
              <a:defRPr sz="62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Space Grotesk"/>
              <a:buNone/>
              <a:defRPr sz="62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Space Grotesk"/>
              <a:buNone/>
              <a:defRPr sz="62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Space Grotesk"/>
              <a:buNone/>
              <a:defRPr sz="62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Space Grotesk"/>
              <a:buNone/>
              <a:defRPr sz="62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Space Grotesk"/>
              <a:buNone/>
              <a:defRPr sz="62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Space Grotesk"/>
              <a:buNone/>
              <a:defRPr sz="62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algn="l">
              <a:buSzPts val="3300"/>
            </a:pPr>
            <a:r>
              <a:rPr lang="fr-FR" sz="3300" b="1" dirty="0"/>
              <a:t>Structure des Charges</a:t>
            </a:r>
          </a:p>
        </p:txBody>
      </p:sp>
      <p:sp>
        <p:nvSpPr>
          <p:cNvPr id="4" name="Flèche : courbe vers le haut 3">
            <a:hlinkClick r:id="rId3" action="ppaction://hlinksldjump"/>
            <a:extLst>
              <a:ext uri="{FF2B5EF4-FFF2-40B4-BE49-F238E27FC236}">
                <a16:creationId xmlns:a16="http://schemas.microsoft.com/office/drawing/2014/main" id="{71D83E6C-D743-0D9D-F55E-FDCA826B11F3}"/>
              </a:ext>
            </a:extLst>
          </p:cNvPr>
          <p:cNvSpPr/>
          <p:nvPr/>
        </p:nvSpPr>
        <p:spPr>
          <a:xfrm>
            <a:off x="8430725" y="4738978"/>
            <a:ext cx="405517" cy="286247"/>
          </a:xfrm>
          <a:prstGeom prst="curvedUp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5" name="Google Shape;2815;p39"/>
          <p:cNvSpPr/>
          <p:nvPr/>
        </p:nvSpPr>
        <p:spPr>
          <a:xfrm>
            <a:off x="1511700" y="1422774"/>
            <a:ext cx="744600" cy="527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6" name="Google Shape;2816;p39"/>
          <p:cNvSpPr/>
          <p:nvPr/>
        </p:nvSpPr>
        <p:spPr>
          <a:xfrm>
            <a:off x="5095713" y="1462529"/>
            <a:ext cx="744600" cy="527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7" name="Google Shape;2817;p39"/>
          <p:cNvSpPr/>
          <p:nvPr/>
        </p:nvSpPr>
        <p:spPr>
          <a:xfrm>
            <a:off x="3303688" y="3720250"/>
            <a:ext cx="744600" cy="527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8" name="Google Shape;2818;p39"/>
          <p:cNvSpPr/>
          <p:nvPr/>
        </p:nvSpPr>
        <p:spPr>
          <a:xfrm>
            <a:off x="6887700" y="3672544"/>
            <a:ext cx="744600" cy="527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9" name="Google Shape;2819;p39"/>
          <p:cNvSpPr/>
          <p:nvPr/>
        </p:nvSpPr>
        <p:spPr>
          <a:xfrm>
            <a:off x="713225" y="2584776"/>
            <a:ext cx="7717500" cy="49693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0" name="Google Shape;2820;p39"/>
          <p:cNvSpPr txBox="1">
            <a:spLocks noGrp="1"/>
          </p:cNvSpPr>
          <p:nvPr>
            <p:ph type="title"/>
          </p:nvPr>
        </p:nvSpPr>
        <p:spPr>
          <a:xfrm>
            <a:off x="373712" y="340915"/>
            <a:ext cx="846253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/>
              <a:t>Structuration des équipes &amp; jalons opérationnels</a:t>
            </a:r>
          </a:p>
        </p:txBody>
      </p:sp>
      <p:sp>
        <p:nvSpPr>
          <p:cNvPr id="2821" name="Google Shape;2821;p39"/>
          <p:cNvSpPr txBox="1"/>
          <p:nvPr/>
        </p:nvSpPr>
        <p:spPr>
          <a:xfrm>
            <a:off x="1102475" y="2632750"/>
            <a:ext cx="15624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 dirty="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Juillet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 dirty="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 2025</a:t>
            </a:r>
            <a:endParaRPr sz="1800" b="0" i="0" u="none" strike="noStrike" cap="none" dirty="0"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822" name="Google Shape;2822;p39"/>
          <p:cNvSpPr txBox="1"/>
          <p:nvPr/>
        </p:nvSpPr>
        <p:spPr>
          <a:xfrm>
            <a:off x="2895004" y="2632750"/>
            <a:ext cx="15624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 dirty="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Décembre 2025</a:t>
            </a:r>
            <a:endParaRPr sz="1800" b="0" i="0" u="none" strike="noStrike" cap="none" dirty="0"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823" name="Google Shape;2823;p39"/>
          <p:cNvSpPr txBox="1"/>
          <p:nvPr/>
        </p:nvSpPr>
        <p:spPr>
          <a:xfrm>
            <a:off x="4687125" y="2632750"/>
            <a:ext cx="15624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 dirty="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Février 2026</a:t>
            </a:r>
            <a:endParaRPr sz="1800" b="0" i="0" u="none" strike="noStrike" cap="none" dirty="0"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824" name="Google Shape;2824;p39"/>
          <p:cNvSpPr txBox="1"/>
          <p:nvPr/>
        </p:nvSpPr>
        <p:spPr>
          <a:xfrm>
            <a:off x="6478836" y="2632750"/>
            <a:ext cx="15624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 dirty="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Avril 2026</a:t>
            </a:r>
            <a:endParaRPr sz="1800" b="0" i="0" u="none" strike="noStrike" cap="none" dirty="0"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825" name="Google Shape;2825;p39"/>
          <p:cNvSpPr txBox="1"/>
          <p:nvPr/>
        </p:nvSpPr>
        <p:spPr>
          <a:xfrm>
            <a:off x="2776600" y="1529050"/>
            <a:ext cx="1798800" cy="796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Cadrage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marketing </a:t>
            </a:r>
            <a:r>
              <a:rPr lang="en-US" sz="1400" b="0" i="0" u="none" strike="noStrike" cap="none" dirty="0" err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narratif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+ </a:t>
            </a:r>
            <a:r>
              <a:rPr lang="en-US" sz="1400" b="0" i="0" u="none" strike="noStrike" cap="none" dirty="0" err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modèle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400" b="0" i="0" u="none" strike="noStrike" cap="none" dirty="0" err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hybride</a:t>
            </a:r>
            <a:endParaRPr lang="en-US" sz="1400" b="0" i="0" u="none" strike="noStrike" cap="none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26" name="Google Shape;2826;p39"/>
          <p:cNvSpPr txBox="1"/>
          <p:nvPr/>
        </p:nvSpPr>
        <p:spPr>
          <a:xfrm>
            <a:off x="984275" y="3667750"/>
            <a:ext cx="1798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Lancement du recrutement d’une équipe transmédia</a:t>
            </a:r>
            <a:endParaRPr lang="en-US" sz="1400" b="0" i="0" u="none" strike="noStrike" cap="none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27" name="Google Shape;2827;p39"/>
          <p:cNvSpPr txBox="1"/>
          <p:nvPr/>
        </p:nvSpPr>
        <p:spPr>
          <a:xfrm>
            <a:off x="6360625" y="1449539"/>
            <a:ext cx="1798800" cy="736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Réunion </a:t>
            </a:r>
            <a:r>
              <a:rPr lang="fr-FR" sz="1400" b="0" i="0" u="none" strike="noStrike" cap="none" dirty="0" err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inter-pôle</a:t>
            </a:r>
            <a:r>
              <a:rPr lang="fr-FR"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Transmédia + Tech pour synchronisation</a:t>
            </a:r>
            <a:endParaRPr lang="en-US" sz="1400" b="0" i="0" u="none" strike="noStrike" cap="none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28" name="Google Shape;2828;p39"/>
          <p:cNvSpPr txBox="1"/>
          <p:nvPr/>
        </p:nvSpPr>
        <p:spPr>
          <a:xfrm>
            <a:off x="4568925" y="3666075"/>
            <a:ext cx="1798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Intégration des premiers prompts IA pour la création visuelle</a:t>
            </a:r>
            <a:endParaRPr lang="en-US" sz="1400" b="0" i="0" u="none" strike="noStrike" cap="none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2829" name="Google Shape;2829;p39"/>
          <p:cNvGrpSpPr/>
          <p:nvPr/>
        </p:nvGrpSpPr>
        <p:grpSpPr>
          <a:xfrm>
            <a:off x="3508668" y="3827737"/>
            <a:ext cx="334659" cy="312746"/>
            <a:chOff x="1748582" y="3372635"/>
            <a:chExt cx="359269" cy="335780"/>
          </a:xfrm>
        </p:grpSpPr>
        <p:sp>
          <p:nvSpPr>
            <p:cNvPr id="2830" name="Google Shape;2830;p39"/>
            <p:cNvSpPr/>
            <p:nvPr/>
          </p:nvSpPr>
          <p:spPr>
            <a:xfrm>
              <a:off x="2080161" y="3535210"/>
              <a:ext cx="27690" cy="10630"/>
            </a:xfrm>
            <a:custGeom>
              <a:avLst/>
              <a:gdLst/>
              <a:ahLst/>
              <a:cxnLst/>
              <a:rect l="l" t="t" r="r" b="b"/>
              <a:pathLst>
                <a:path w="870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703" y="333"/>
                  </a:lnTo>
                  <a:cubicBezTo>
                    <a:pt x="786" y="333"/>
                    <a:pt x="870" y="262"/>
                    <a:pt x="870" y="167"/>
                  </a:cubicBezTo>
                  <a:cubicBezTo>
                    <a:pt x="870" y="83"/>
                    <a:pt x="786" y="0"/>
                    <a:pt x="7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31" name="Google Shape;2831;p39"/>
            <p:cNvGrpSpPr/>
            <p:nvPr/>
          </p:nvGrpSpPr>
          <p:grpSpPr>
            <a:xfrm>
              <a:off x="1748582" y="3372635"/>
              <a:ext cx="333520" cy="335780"/>
              <a:chOff x="1748582" y="3372635"/>
              <a:chExt cx="333520" cy="335780"/>
            </a:xfrm>
          </p:grpSpPr>
          <p:sp>
            <p:nvSpPr>
              <p:cNvPr id="2832" name="Google Shape;2832;p39"/>
              <p:cNvSpPr/>
              <p:nvPr/>
            </p:nvSpPr>
            <p:spPr>
              <a:xfrm>
                <a:off x="1748582" y="3372635"/>
                <a:ext cx="308504" cy="335780"/>
              </a:xfrm>
              <a:custGeom>
                <a:avLst/>
                <a:gdLst/>
                <a:ahLst/>
                <a:cxnLst/>
                <a:rect l="l" t="t" r="r" b="b"/>
                <a:pathLst>
                  <a:path w="9693" h="10550" extrusionOk="0">
                    <a:moveTo>
                      <a:pt x="8454" y="4215"/>
                    </a:moveTo>
                    <a:cubicBezTo>
                      <a:pt x="8978" y="4298"/>
                      <a:pt x="9359" y="4739"/>
                      <a:pt x="9359" y="5275"/>
                    </a:cubicBezTo>
                    <a:cubicBezTo>
                      <a:pt x="9359" y="5811"/>
                      <a:pt x="8978" y="6263"/>
                      <a:pt x="8454" y="6334"/>
                    </a:cubicBezTo>
                    <a:lnTo>
                      <a:pt x="8454" y="4215"/>
                    </a:lnTo>
                    <a:close/>
                    <a:moveTo>
                      <a:pt x="1251" y="4036"/>
                    </a:moveTo>
                    <a:lnTo>
                      <a:pt x="1251" y="6525"/>
                    </a:lnTo>
                    <a:lnTo>
                      <a:pt x="894" y="6525"/>
                    </a:lnTo>
                    <a:cubicBezTo>
                      <a:pt x="596" y="6525"/>
                      <a:pt x="358" y="6287"/>
                      <a:pt x="358" y="5989"/>
                    </a:cubicBezTo>
                    <a:lnTo>
                      <a:pt x="358" y="4572"/>
                    </a:lnTo>
                    <a:cubicBezTo>
                      <a:pt x="358" y="4275"/>
                      <a:pt x="596" y="4036"/>
                      <a:pt x="894" y="4036"/>
                    </a:cubicBezTo>
                    <a:close/>
                    <a:moveTo>
                      <a:pt x="2668" y="4025"/>
                    </a:moveTo>
                    <a:lnTo>
                      <a:pt x="2668" y="6525"/>
                    </a:lnTo>
                    <a:lnTo>
                      <a:pt x="1584" y="6525"/>
                    </a:lnTo>
                    <a:lnTo>
                      <a:pt x="1584" y="4025"/>
                    </a:lnTo>
                    <a:close/>
                    <a:moveTo>
                      <a:pt x="2846" y="7727"/>
                    </a:moveTo>
                    <a:lnTo>
                      <a:pt x="2846" y="8466"/>
                    </a:lnTo>
                    <a:lnTo>
                      <a:pt x="2537" y="8466"/>
                    </a:lnTo>
                    <a:lnTo>
                      <a:pt x="2727" y="7727"/>
                    </a:lnTo>
                    <a:close/>
                    <a:moveTo>
                      <a:pt x="2608" y="6834"/>
                    </a:moveTo>
                    <a:lnTo>
                      <a:pt x="2001" y="9156"/>
                    </a:lnTo>
                    <a:lnTo>
                      <a:pt x="1584" y="9156"/>
                    </a:lnTo>
                    <a:lnTo>
                      <a:pt x="1584" y="6834"/>
                    </a:lnTo>
                    <a:close/>
                    <a:moveTo>
                      <a:pt x="8133" y="357"/>
                    </a:moveTo>
                    <a:lnTo>
                      <a:pt x="8133" y="10228"/>
                    </a:lnTo>
                    <a:lnTo>
                      <a:pt x="7394" y="10228"/>
                    </a:lnTo>
                    <a:lnTo>
                      <a:pt x="7394" y="3251"/>
                    </a:lnTo>
                    <a:cubicBezTo>
                      <a:pt x="7394" y="3167"/>
                      <a:pt x="7323" y="3084"/>
                      <a:pt x="7240" y="3084"/>
                    </a:cubicBezTo>
                    <a:cubicBezTo>
                      <a:pt x="7144" y="3084"/>
                      <a:pt x="7073" y="3167"/>
                      <a:pt x="7073" y="3251"/>
                    </a:cubicBezTo>
                    <a:lnTo>
                      <a:pt x="7073" y="9144"/>
                    </a:lnTo>
                    <a:cubicBezTo>
                      <a:pt x="6859" y="8859"/>
                      <a:pt x="6549" y="8466"/>
                      <a:pt x="6132" y="8073"/>
                    </a:cubicBezTo>
                    <a:cubicBezTo>
                      <a:pt x="5668" y="7632"/>
                      <a:pt x="5192" y="7275"/>
                      <a:pt x="4704" y="7013"/>
                    </a:cubicBezTo>
                    <a:cubicBezTo>
                      <a:pt x="4132" y="6715"/>
                      <a:pt x="3561" y="6561"/>
                      <a:pt x="2989" y="6537"/>
                    </a:cubicBezTo>
                    <a:lnTo>
                      <a:pt x="2989" y="4036"/>
                    </a:lnTo>
                    <a:cubicBezTo>
                      <a:pt x="3572" y="4013"/>
                      <a:pt x="4132" y="3846"/>
                      <a:pt x="4704" y="3560"/>
                    </a:cubicBezTo>
                    <a:cubicBezTo>
                      <a:pt x="5192" y="3310"/>
                      <a:pt x="5668" y="2953"/>
                      <a:pt x="6132" y="2501"/>
                    </a:cubicBezTo>
                    <a:cubicBezTo>
                      <a:pt x="6537" y="2108"/>
                      <a:pt x="6847" y="1715"/>
                      <a:pt x="7073" y="1429"/>
                    </a:cubicBezTo>
                    <a:lnTo>
                      <a:pt x="7073" y="2489"/>
                    </a:lnTo>
                    <a:cubicBezTo>
                      <a:pt x="7073" y="2584"/>
                      <a:pt x="7144" y="2655"/>
                      <a:pt x="7240" y="2655"/>
                    </a:cubicBezTo>
                    <a:cubicBezTo>
                      <a:pt x="7323" y="2655"/>
                      <a:pt x="7394" y="2584"/>
                      <a:pt x="7394" y="2489"/>
                    </a:cubicBezTo>
                    <a:lnTo>
                      <a:pt x="7394" y="357"/>
                    </a:lnTo>
                    <a:close/>
                    <a:moveTo>
                      <a:pt x="7228" y="0"/>
                    </a:moveTo>
                    <a:cubicBezTo>
                      <a:pt x="7144" y="0"/>
                      <a:pt x="7073" y="84"/>
                      <a:pt x="7073" y="167"/>
                    </a:cubicBezTo>
                    <a:lnTo>
                      <a:pt x="7073" y="822"/>
                    </a:lnTo>
                    <a:cubicBezTo>
                      <a:pt x="6966" y="988"/>
                      <a:pt x="6549" y="1631"/>
                      <a:pt x="5906" y="2251"/>
                    </a:cubicBezTo>
                    <a:cubicBezTo>
                      <a:pt x="5227" y="2905"/>
                      <a:pt x="4132" y="3703"/>
                      <a:pt x="2822" y="3703"/>
                    </a:cubicBezTo>
                    <a:lnTo>
                      <a:pt x="882" y="3703"/>
                    </a:lnTo>
                    <a:cubicBezTo>
                      <a:pt x="405" y="3703"/>
                      <a:pt x="1" y="4084"/>
                      <a:pt x="1" y="4572"/>
                    </a:cubicBezTo>
                    <a:lnTo>
                      <a:pt x="1" y="5989"/>
                    </a:lnTo>
                    <a:cubicBezTo>
                      <a:pt x="1" y="6465"/>
                      <a:pt x="382" y="6870"/>
                      <a:pt x="882" y="6870"/>
                    </a:cubicBezTo>
                    <a:lnTo>
                      <a:pt x="1239" y="6870"/>
                    </a:lnTo>
                    <a:lnTo>
                      <a:pt x="1239" y="9359"/>
                    </a:lnTo>
                    <a:cubicBezTo>
                      <a:pt x="1239" y="9442"/>
                      <a:pt x="1310" y="9513"/>
                      <a:pt x="1394" y="9513"/>
                    </a:cubicBezTo>
                    <a:lnTo>
                      <a:pt x="2096" y="9513"/>
                    </a:lnTo>
                    <a:cubicBezTo>
                      <a:pt x="2168" y="9513"/>
                      <a:pt x="2227" y="9478"/>
                      <a:pt x="2263" y="9394"/>
                    </a:cubicBezTo>
                    <a:lnTo>
                      <a:pt x="2406" y="8823"/>
                    </a:lnTo>
                    <a:lnTo>
                      <a:pt x="2977" y="8823"/>
                    </a:lnTo>
                    <a:cubicBezTo>
                      <a:pt x="3061" y="8823"/>
                      <a:pt x="3144" y="8739"/>
                      <a:pt x="3144" y="8656"/>
                    </a:cubicBezTo>
                    <a:lnTo>
                      <a:pt x="3144" y="7573"/>
                    </a:lnTo>
                    <a:cubicBezTo>
                      <a:pt x="3144" y="7477"/>
                      <a:pt x="3061" y="7406"/>
                      <a:pt x="2977" y="7406"/>
                    </a:cubicBezTo>
                    <a:lnTo>
                      <a:pt x="2787" y="7406"/>
                    </a:lnTo>
                    <a:lnTo>
                      <a:pt x="2930" y="6858"/>
                    </a:lnTo>
                    <a:cubicBezTo>
                      <a:pt x="4180" y="6894"/>
                      <a:pt x="5227" y="7656"/>
                      <a:pt x="5882" y="8299"/>
                    </a:cubicBezTo>
                    <a:cubicBezTo>
                      <a:pt x="6537" y="8942"/>
                      <a:pt x="6954" y="9573"/>
                      <a:pt x="7037" y="9728"/>
                    </a:cubicBezTo>
                    <a:lnTo>
                      <a:pt x="7037" y="10383"/>
                    </a:lnTo>
                    <a:cubicBezTo>
                      <a:pt x="7037" y="10466"/>
                      <a:pt x="7109" y="10549"/>
                      <a:pt x="7204" y="10549"/>
                    </a:cubicBezTo>
                    <a:lnTo>
                      <a:pt x="8264" y="10549"/>
                    </a:lnTo>
                    <a:cubicBezTo>
                      <a:pt x="8347" y="10549"/>
                      <a:pt x="8430" y="10466"/>
                      <a:pt x="8430" y="10383"/>
                    </a:cubicBezTo>
                    <a:lnTo>
                      <a:pt x="8430" y="6656"/>
                    </a:lnTo>
                    <a:cubicBezTo>
                      <a:pt x="9121" y="6573"/>
                      <a:pt x="9657" y="5989"/>
                      <a:pt x="9657" y="5275"/>
                    </a:cubicBezTo>
                    <a:cubicBezTo>
                      <a:pt x="9692" y="4560"/>
                      <a:pt x="9168" y="3965"/>
                      <a:pt x="8454" y="3894"/>
                    </a:cubicBezTo>
                    <a:lnTo>
                      <a:pt x="8454" y="167"/>
                    </a:lnTo>
                    <a:cubicBezTo>
                      <a:pt x="8454" y="84"/>
                      <a:pt x="8383" y="0"/>
                      <a:pt x="82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3" name="Google Shape;2833;p39"/>
              <p:cNvSpPr/>
              <p:nvPr/>
            </p:nvSpPr>
            <p:spPr>
              <a:xfrm>
                <a:off x="2057054" y="3472000"/>
                <a:ext cx="25048" cy="22311"/>
              </a:xfrm>
              <a:custGeom>
                <a:avLst/>
                <a:gdLst/>
                <a:ahLst/>
                <a:cxnLst/>
                <a:rect l="l" t="t" r="r" b="b"/>
                <a:pathLst>
                  <a:path w="787" h="701" extrusionOk="0">
                    <a:moveTo>
                      <a:pt x="600" y="1"/>
                    </a:moveTo>
                    <a:cubicBezTo>
                      <a:pt x="557" y="1"/>
                      <a:pt x="512" y="16"/>
                      <a:pt x="477" y="45"/>
                    </a:cubicBezTo>
                    <a:lnTo>
                      <a:pt x="107" y="414"/>
                    </a:lnTo>
                    <a:cubicBezTo>
                      <a:pt x="0" y="522"/>
                      <a:pt x="72" y="700"/>
                      <a:pt x="227" y="700"/>
                    </a:cubicBezTo>
                    <a:cubicBezTo>
                      <a:pt x="262" y="700"/>
                      <a:pt x="310" y="676"/>
                      <a:pt x="346" y="653"/>
                    </a:cubicBezTo>
                    <a:lnTo>
                      <a:pt x="715" y="283"/>
                    </a:lnTo>
                    <a:cubicBezTo>
                      <a:pt x="786" y="200"/>
                      <a:pt x="786" y="105"/>
                      <a:pt x="715" y="45"/>
                    </a:cubicBezTo>
                    <a:cubicBezTo>
                      <a:pt x="685" y="16"/>
                      <a:pt x="643" y="1"/>
                      <a:pt x="6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4" name="Google Shape;2834;p39"/>
              <p:cNvSpPr/>
              <p:nvPr/>
            </p:nvSpPr>
            <p:spPr>
              <a:xfrm>
                <a:off x="2058550" y="3586834"/>
                <a:ext cx="23552" cy="22629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11" extrusionOk="0">
                    <a:moveTo>
                      <a:pt x="184" y="0"/>
                    </a:moveTo>
                    <a:cubicBezTo>
                      <a:pt x="141" y="0"/>
                      <a:pt x="96" y="15"/>
                      <a:pt x="60" y="45"/>
                    </a:cubicBezTo>
                    <a:cubicBezTo>
                      <a:pt x="1" y="104"/>
                      <a:pt x="1" y="212"/>
                      <a:pt x="60" y="283"/>
                    </a:cubicBezTo>
                    <a:lnTo>
                      <a:pt x="430" y="664"/>
                    </a:lnTo>
                    <a:cubicBezTo>
                      <a:pt x="461" y="696"/>
                      <a:pt x="500" y="711"/>
                      <a:pt x="538" y="711"/>
                    </a:cubicBezTo>
                    <a:cubicBezTo>
                      <a:pt x="586" y="711"/>
                      <a:pt x="634" y="687"/>
                      <a:pt x="668" y="640"/>
                    </a:cubicBezTo>
                    <a:cubicBezTo>
                      <a:pt x="739" y="581"/>
                      <a:pt x="727" y="485"/>
                      <a:pt x="668" y="426"/>
                    </a:cubicBezTo>
                    <a:lnTo>
                      <a:pt x="299" y="45"/>
                    </a:lnTo>
                    <a:cubicBezTo>
                      <a:pt x="269" y="15"/>
                      <a:pt x="227" y="0"/>
                      <a:pt x="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835" name="Google Shape;2835;p39"/>
          <p:cNvGrpSpPr/>
          <p:nvPr/>
        </p:nvGrpSpPr>
        <p:grpSpPr>
          <a:xfrm>
            <a:off x="5292143" y="1555925"/>
            <a:ext cx="334668" cy="336451"/>
            <a:chOff x="3095745" y="3805393"/>
            <a:chExt cx="352840" cy="354718"/>
          </a:xfrm>
        </p:grpSpPr>
        <p:sp>
          <p:nvSpPr>
            <p:cNvPr id="2836" name="Google Shape;2836;p39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7" name="Google Shape;2837;p39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8" name="Google Shape;2838;p39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9" name="Google Shape;2839;p39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0" name="Google Shape;2840;p39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1" name="Google Shape;2841;p39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42" name="Google Shape;2842;p39"/>
          <p:cNvGrpSpPr/>
          <p:nvPr/>
        </p:nvGrpSpPr>
        <p:grpSpPr>
          <a:xfrm>
            <a:off x="1716328" y="1518118"/>
            <a:ext cx="334675" cy="335029"/>
            <a:chOff x="7538896" y="1970156"/>
            <a:chExt cx="361147" cy="361529"/>
          </a:xfrm>
        </p:grpSpPr>
        <p:sp>
          <p:nvSpPr>
            <p:cNvPr id="2843" name="Google Shape;2843;p39"/>
            <p:cNvSpPr/>
            <p:nvPr/>
          </p:nvSpPr>
          <p:spPr>
            <a:xfrm>
              <a:off x="7538896" y="1970156"/>
              <a:ext cx="361147" cy="361529"/>
            </a:xfrm>
            <a:custGeom>
              <a:avLst/>
              <a:gdLst/>
              <a:ahLst/>
              <a:cxnLst/>
              <a:rect l="l" t="t" r="r" b="b"/>
              <a:pathLst>
                <a:path w="11347" h="11359" extrusionOk="0">
                  <a:moveTo>
                    <a:pt x="8918" y="584"/>
                  </a:moveTo>
                  <a:lnTo>
                    <a:pt x="9477" y="1155"/>
                  </a:lnTo>
                  <a:lnTo>
                    <a:pt x="9632" y="1298"/>
                  </a:lnTo>
                  <a:lnTo>
                    <a:pt x="10239" y="1905"/>
                  </a:lnTo>
                  <a:lnTo>
                    <a:pt x="10704" y="2370"/>
                  </a:lnTo>
                  <a:lnTo>
                    <a:pt x="8918" y="2370"/>
                  </a:lnTo>
                  <a:lnTo>
                    <a:pt x="8918" y="584"/>
                  </a:lnTo>
                  <a:close/>
                  <a:moveTo>
                    <a:pt x="2631" y="4644"/>
                  </a:moveTo>
                  <a:cubicBezTo>
                    <a:pt x="3322" y="4644"/>
                    <a:pt x="3882" y="5215"/>
                    <a:pt x="3882" y="5894"/>
                  </a:cubicBezTo>
                  <a:lnTo>
                    <a:pt x="3882" y="6192"/>
                  </a:lnTo>
                  <a:lnTo>
                    <a:pt x="3810" y="6192"/>
                  </a:lnTo>
                  <a:cubicBezTo>
                    <a:pt x="3429" y="6108"/>
                    <a:pt x="3310" y="5596"/>
                    <a:pt x="3286" y="5596"/>
                  </a:cubicBezTo>
                  <a:cubicBezTo>
                    <a:pt x="3274" y="5525"/>
                    <a:pt x="3215" y="5477"/>
                    <a:pt x="3155" y="5465"/>
                  </a:cubicBezTo>
                  <a:cubicBezTo>
                    <a:pt x="3143" y="5463"/>
                    <a:pt x="3132" y="5462"/>
                    <a:pt x="3121" y="5462"/>
                  </a:cubicBezTo>
                  <a:cubicBezTo>
                    <a:pt x="3064" y="5462"/>
                    <a:pt x="3016" y="5487"/>
                    <a:pt x="2977" y="5537"/>
                  </a:cubicBezTo>
                  <a:cubicBezTo>
                    <a:pt x="2477" y="6156"/>
                    <a:pt x="1429" y="6156"/>
                    <a:pt x="1417" y="6156"/>
                  </a:cubicBezTo>
                  <a:lnTo>
                    <a:pt x="1298" y="6156"/>
                  </a:lnTo>
                  <a:lnTo>
                    <a:pt x="1286" y="6168"/>
                  </a:lnTo>
                  <a:lnTo>
                    <a:pt x="1262" y="6180"/>
                  </a:lnTo>
                  <a:lnTo>
                    <a:pt x="1262" y="5894"/>
                  </a:lnTo>
                  <a:cubicBezTo>
                    <a:pt x="1262" y="5215"/>
                    <a:pt x="1834" y="4644"/>
                    <a:pt x="2512" y="4644"/>
                  </a:cubicBezTo>
                  <a:close/>
                  <a:moveTo>
                    <a:pt x="1238" y="6644"/>
                  </a:moveTo>
                  <a:lnTo>
                    <a:pt x="1238" y="7192"/>
                  </a:lnTo>
                  <a:cubicBezTo>
                    <a:pt x="1107" y="7180"/>
                    <a:pt x="1000" y="7061"/>
                    <a:pt x="1000" y="6930"/>
                  </a:cubicBezTo>
                  <a:cubicBezTo>
                    <a:pt x="1000" y="6846"/>
                    <a:pt x="1024" y="6775"/>
                    <a:pt x="1084" y="6715"/>
                  </a:cubicBezTo>
                  <a:cubicBezTo>
                    <a:pt x="1143" y="6715"/>
                    <a:pt x="1191" y="6692"/>
                    <a:pt x="1226" y="6644"/>
                  </a:cubicBezTo>
                  <a:close/>
                  <a:moveTo>
                    <a:pt x="3929" y="6656"/>
                  </a:moveTo>
                  <a:cubicBezTo>
                    <a:pt x="3965" y="6680"/>
                    <a:pt x="4001" y="6715"/>
                    <a:pt x="4048" y="6715"/>
                  </a:cubicBezTo>
                  <a:cubicBezTo>
                    <a:pt x="4108" y="6763"/>
                    <a:pt x="4132" y="6835"/>
                    <a:pt x="4132" y="6918"/>
                  </a:cubicBezTo>
                  <a:cubicBezTo>
                    <a:pt x="4155" y="7061"/>
                    <a:pt x="4048" y="7180"/>
                    <a:pt x="3917" y="7192"/>
                  </a:cubicBezTo>
                  <a:lnTo>
                    <a:pt x="3917" y="6656"/>
                  </a:lnTo>
                  <a:close/>
                  <a:moveTo>
                    <a:pt x="3036" y="5942"/>
                  </a:moveTo>
                  <a:cubicBezTo>
                    <a:pt x="3120" y="6132"/>
                    <a:pt x="3286" y="6358"/>
                    <a:pt x="3572" y="6465"/>
                  </a:cubicBezTo>
                  <a:lnTo>
                    <a:pt x="3572" y="7227"/>
                  </a:lnTo>
                  <a:cubicBezTo>
                    <a:pt x="3560" y="7704"/>
                    <a:pt x="3167" y="8085"/>
                    <a:pt x="2691" y="8085"/>
                  </a:cubicBezTo>
                  <a:lnTo>
                    <a:pt x="2477" y="8085"/>
                  </a:lnTo>
                  <a:cubicBezTo>
                    <a:pt x="2000" y="8085"/>
                    <a:pt x="1607" y="7692"/>
                    <a:pt x="1607" y="7227"/>
                  </a:cubicBezTo>
                  <a:lnTo>
                    <a:pt x="1607" y="6501"/>
                  </a:lnTo>
                  <a:cubicBezTo>
                    <a:pt x="1917" y="6477"/>
                    <a:pt x="2572" y="6370"/>
                    <a:pt x="3036" y="5942"/>
                  </a:cubicBezTo>
                  <a:close/>
                  <a:moveTo>
                    <a:pt x="2917" y="8418"/>
                  </a:moveTo>
                  <a:lnTo>
                    <a:pt x="2917" y="8656"/>
                  </a:lnTo>
                  <a:lnTo>
                    <a:pt x="2917" y="8668"/>
                  </a:lnTo>
                  <a:lnTo>
                    <a:pt x="2572" y="9025"/>
                  </a:lnTo>
                  <a:lnTo>
                    <a:pt x="2250" y="8692"/>
                  </a:lnTo>
                  <a:lnTo>
                    <a:pt x="2250" y="8418"/>
                  </a:lnTo>
                  <a:cubicBezTo>
                    <a:pt x="2322" y="8430"/>
                    <a:pt x="2393" y="8430"/>
                    <a:pt x="2477" y="8430"/>
                  </a:cubicBezTo>
                  <a:lnTo>
                    <a:pt x="2691" y="8430"/>
                  </a:lnTo>
                  <a:cubicBezTo>
                    <a:pt x="2774" y="8430"/>
                    <a:pt x="2846" y="8418"/>
                    <a:pt x="2917" y="8418"/>
                  </a:cubicBezTo>
                  <a:close/>
                  <a:moveTo>
                    <a:pt x="8561" y="346"/>
                  </a:moveTo>
                  <a:lnTo>
                    <a:pt x="8561" y="2560"/>
                  </a:lnTo>
                  <a:cubicBezTo>
                    <a:pt x="8561" y="2667"/>
                    <a:pt x="8632" y="2739"/>
                    <a:pt x="8739" y="2739"/>
                  </a:cubicBezTo>
                  <a:lnTo>
                    <a:pt x="10954" y="2739"/>
                  </a:lnTo>
                  <a:lnTo>
                    <a:pt x="10954" y="10954"/>
                  </a:lnTo>
                  <a:lnTo>
                    <a:pt x="5167" y="10954"/>
                  </a:lnTo>
                  <a:lnTo>
                    <a:pt x="5167" y="10263"/>
                  </a:lnTo>
                  <a:cubicBezTo>
                    <a:pt x="5167" y="9454"/>
                    <a:pt x="4608" y="9049"/>
                    <a:pt x="4310" y="8954"/>
                  </a:cubicBezTo>
                  <a:lnTo>
                    <a:pt x="3274" y="8537"/>
                  </a:lnTo>
                  <a:lnTo>
                    <a:pt x="3274" y="8311"/>
                  </a:lnTo>
                  <a:cubicBezTo>
                    <a:pt x="3560" y="8156"/>
                    <a:pt x="3786" y="7894"/>
                    <a:pt x="3870" y="7561"/>
                  </a:cubicBezTo>
                  <a:cubicBezTo>
                    <a:pt x="4215" y="7561"/>
                    <a:pt x="4489" y="7287"/>
                    <a:pt x="4489" y="6930"/>
                  </a:cubicBezTo>
                  <a:cubicBezTo>
                    <a:pt x="4489" y="6715"/>
                    <a:pt x="4394" y="6525"/>
                    <a:pt x="4239" y="6418"/>
                  </a:cubicBezTo>
                  <a:lnTo>
                    <a:pt x="4239" y="5942"/>
                  </a:lnTo>
                  <a:cubicBezTo>
                    <a:pt x="4239" y="5108"/>
                    <a:pt x="3620" y="4429"/>
                    <a:pt x="2810" y="4346"/>
                  </a:cubicBezTo>
                  <a:lnTo>
                    <a:pt x="2810" y="346"/>
                  </a:lnTo>
                  <a:close/>
                  <a:moveTo>
                    <a:pt x="2679" y="0"/>
                  </a:moveTo>
                  <a:cubicBezTo>
                    <a:pt x="2572" y="0"/>
                    <a:pt x="2500" y="72"/>
                    <a:pt x="2500" y="179"/>
                  </a:cubicBezTo>
                  <a:lnTo>
                    <a:pt x="2500" y="4358"/>
                  </a:lnTo>
                  <a:cubicBezTo>
                    <a:pt x="1643" y="4394"/>
                    <a:pt x="953" y="5108"/>
                    <a:pt x="953" y="5965"/>
                  </a:cubicBezTo>
                  <a:lnTo>
                    <a:pt x="953" y="6442"/>
                  </a:lnTo>
                  <a:cubicBezTo>
                    <a:pt x="786" y="6561"/>
                    <a:pt x="691" y="6739"/>
                    <a:pt x="691" y="6954"/>
                  </a:cubicBezTo>
                  <a:cubicBezTo>
                    <a:pt x="691" y="7299"/>
                    <a:pt x="965" y="7597"/>
                    <a:pt x="1322" y="7597"/>
                  </a:cubicBezTo>
                  <a:cubicBezTo>
                    <a:pt x="1417" y="7918"/>
                    <a:pt x="1643" y="8192"/>
                    <a:pt x="1917" y="8335"/>
                  </a:cubicBezTo>
                  <a:lnTo>
                    <a:pt x="1917" y="8561"/>
                  </a:lnTo>
                  <a:lnTo>
                    <a:pt x="845" y="8978"/>
                  </a:lnTo>
                  <a:cubicBezTo>
                    <a:pt x="548" y="9085"/>
                    <a:pt x="0" y="9478"/>
                    <a:pt x="0" y="10287"/>
                  </a:cubicBezTo>
                  <a:lnTo>
                    <a:pt x="0" y="11180"/>
                  </a:lnTo>
                  <a:cubicBezTo>
                    <a:pt x="0" y="11287"/>
                    <a:pt x="72" y="11359"/>
                    <a:pt x="179" y="11359"/>
                  </a:cubicBezTo>
                  <a:lnTo>
                    <a:pt x="965" y="11359"/>
                  </a:lnTo>
                  <a:cubicBezTo>
                    <a:pt x="1072" y="11359"/>
                    <a:pt x="1143" y="11287"/>
                    <a:pt x="1143" y="11180"/>
                  </a:cubicBezTo>
                  <a:cubicBezTo>
                    <a:pt x="1143" y="11073"/>
                    <a:pt x="1072" y="11002"/>
                    <a:pt x="965" y="11002"/>
                  </a:cubicBezTo>
                  <a:lnTo>
                    <a:pt x="357" y="11002"/>
                  </a:lnTo>
                  <a:lnTo>
                    <a:pt x="357" y="10263"/>
                  </a:lnTo>
                  <a:cubicBezTo>
                    <a:pt x="357" y="9513"/>
                    <a:pt x="941" y="9287"/>
                    <a:pt x="965" y="9287"/>
                  </a:cubicBezTo>
                  <a:lnTo>
                    <a:pt x="988" y="9287"/>
                  </a:lnTo>
                  <a:lnTo>
                    <a:pt x="1965" y="8906"/>
                  </a:lnTo>
                  <a:lnTo>
                    <a:pt x="1977" y="8918"/>
                  </a:lnTo>
                  <a:lnTo>
                    <a:pt x="2500" y="9430"/>
                  </a:lnTo>
                  <a:cubicBezTo>
                    <a:pt x="2536" y="9454"/>
                    <a:pt x="2572" y="9466"/>
                    <a:pt x="2619" y="9466"/>
                  </a:cubicBezTo>
                  <a:cubicBezTo>
                    <a:pt x="2667" y="9466"/>
                    <a:pt x="2715" y="9454"/>
                    <a:pt x="2739" y="9406"/>
                  </a:cubicBezTo>
                  <a:lnTo>
                    <a:pt x="3251" y="8894"/>
                  </a:lnTo>
                  <a:lnTo>
                    <a:pt x="4227" y="9275"/>
                  </a:lnTo>
                  <a:lnTo>
                    <a:pt x="4239" y="9275"/>
                  </a:lnTo>
                  <a:cubicBezTo>
                    <a:pt x="4239" y="9275"/>
                    <a:pt x="4858" y="9490"/>
                    <a:pt x="4858" y="10240"/>
                  </a:cubicBezTo>
                  <a:lnTo>
                    <a:pt x="4858" y="10954"/>
                  </a:lnTo>
                  <a:lnTo>
                    <a:pt x="1607" y="10954"/>
                  </a:lnTo>
                  <a:cubicBezTo>
                    <a:pt x="1500" y="10954"/>
                    <a:pt x="1429" y="11037"/>
                    <a:pt x="1429" y="11133"/>
                  </a:cubicBezTo>
                  <a:cubicBezTo>
                    <a:pt x="1429" y="11240"/>
                    <a:pt x="1500" y="11311"/>
                    <a:pt x="1607" y="11311"/>
                  </a:cubicBezTo>
                  <a:lnTo>
                    <a:pt x="11168" y="11311"/>
                  </a:lnTo>
                  <a:cubicBezTo>
                    <a:pt x="11263" y="11311"/>
                    <a:pt x="11347" y="11240"/>
                    <a:pt x="11347" y="11133"/>
                  </a:cubicBezTo>
                  <a:lnTo>
                    <a:pt x="11311" y="2536"/>
                  </a:lnTo>
                  <a:lnTo>
                    <a:pt x="11311" y="2501"/>
                  </a:lnTo>
                  <a:lnTo>
                    <a:pt x="11311" y="2489"/>
                  </a:lnTo>
                  <a:cubicBezTo>
                    <a:pt x="11311" y="2489"/>
                    <a:pt x="11311" y="2477"/>
                    <a:pt x="11299" y="2477"/>
                  </a:cubicBezTo>
                  <a:lnTo>
                    <a:pt x="11287" y="2465"/>
                  </a:lnTo>
                  <a:lnTo>
                    <a:pt x="11263" y="2441"/>
                  </a:lnTo>
                  <a:lnTo>
                    <a:pt x="9882" y="1060"/>
                  </a:lnTo>
                  <a:lnTo>
                    <a:pt x="8870" y="48"/>
                  </a:lnTo>
                  <a:lnTo>
                    <a:pt x="8858" y="36"/>
                  </a:lnTo>
                  <a:lnTo>
                    <a:pt x="8846" y="12"/>
                  </a:lnTo>
                  <a:cubicBezTo>
                    <a:pt x="8846" y="12"/>
                    <a:pt x="8823" y="12"/>
                    <a:pt x="88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4" name="Google Shape;2844;p39"/>
            <p:cNvSpPr/>
            <p:nvPr/>
          </p:nvSpPr>
          <p:spPr>
            <a:xfrm>
              <a:off x="7685907" y="2066784"/>
              <a:ext cx="101211" cy="11394"/>
            </a:xfrm>
            <a:custGeom>
              <a:avLst/>
              <a:gdLst/>
              <a:ahLst/>
              <a:cxnLst/>
              <a:rect l="l" t="t" r="r" b="b"/>
              <a:pathLst>
                <a:path w="3180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3001" y="358"/>
                  </a:lnTo>
                  <a:cubicBezTo>
                    <a:pt x="3108" y="358"/>
                    <a:pt x="3180" y="286"/>
                    <a:pt x="3180" y="179"/>
                  </a:cubicBezTo>
                  <a:cubicBezTo>
                    <a:pt x="3180" y="84"/>
                    <a:pt x="3108" y="0"/>
                    <a:pt x="30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5" name="Google Shape;2845;p39"/>
            <p:cNvSpPr/>
            <p:nvPr/>
          </p:nvSpPr>
          <p:spPr>
            <a:xfrm>
              <a:off x="7685907" y="2106187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72"/>
                    <a:pt x="4549" y="1"/>
                    <a:pt x="4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6" name="Google Shape;2846;p39"/>
            <p:cNvSpPr/>
            <p:nvPr/>
          </p:nvSpPr>
          <p:spPr>
            <a:xfrm>
              <a:off x="7685907" y="2145239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74"/>
                    <a:pt x="72" y="357"/>
                    <a:pt x="179" y="357"/>
                  </a:cubicBezTo>
                  <a:lnTo>
                    <a:pt x="4442" y="357"/>
                  </a:lnTo>
                  <a:cubicBezTo>
                    <a:pt x="4549" y="357"/>
                    <a:pt x="4620" y="274"/>
                    <a:pt x="4620" y="179"/>
                  </a:cubicBezTo>
                  <a:cubicBezTo>
                    <a:pt x="4620" y="83"/>
                    <a:pt x="4537" y="0"/>
                    <a:pt x="4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7" name="Google Shape;2847;p39"/>
            <p:cNvSpPr/>
            <p:nvPr/>
          </p:nvSpPr>
          <p:spPr>
            <a:xfrm>
              <a:off x="7685907" y="2184260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0"/>
                    <a:pt x="4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8" name="Google Shape;2848;p39"/>
            <p:cNvSpPr/>
            <p:nvPr/>
          </p:nvSpPr>
          <p:spPr>
            <a:xfrm>
              <a:off x="7685907" y="2223280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1"/>
                    <a:pt x="4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49" name="Google Shape;2849;p39"/>
          <p:cNvGrpSpPr/>
          <p:nvPr/>
        </p:nvGrpSpPr>
        <p:grpSpPr>
          <a:xfrm>
            <a:off x="7093335" y="3769114"/>
            <a:ext cx="334666" cy="334601"/>
            <a:chOff x="7976174" y="2925108"/>
            <a:chExt cx="334666" cy="334634"/>
          </a:xfrm>
        </p:grpSpPr>
        <p:sp>
          <p:nvSpPr>
            <p:cNvPr id="2850" name="Google Shape;2850;p39"/>
            <p:cNvSpPr/>
            <p:nvPr/>
          </p:nvSpPr>
          <p:spPr>
            <a:xfrm>
              <a:off x="8003100" y="3064545"/>
              <a:ext cx="10630" cy="14068"/>
            </a:xfrm>
            <a:custGeom>
              <a:avLst/>
              <a:gdLst/>
              <a:ahLst/>
              <a:cxnLst/>
              <a:rect l="l" t="t" r="r" b="b"/>
              <a:pathLst>
                <a:path w="334" h="44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286"/>
                  </a:lnTo>
                  <a:cubicBezTo>
                    <a:pt x="0" y="370"/>
                    <a:pt x="72" y="441"/>
                    <a:pt x="167" y="441"/>
                  </a:cubicBezTo>
                  <a:cubicBezTo>
                    <a:pt x="250" y="441"/>
                    <a:pt x="322" y="370"/>
                    <a:pt x="322" y="286"/>
                  </a:cubicBezTo>
                  <a:lnTo>
                    <a:pt x="322" y="167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1" name="Google Shape;2851;p39"/>
            <p:cNvSpPr/>
            <p:nvPr/>
          </p:nvSpPr>
          <p:spPr>
            <a:xfrm>
              <a:off x="8003100" y="3046371"/>
              <a:ext cx="10630" cy="14418"/>
            </a:xfrm>
            <a:custGeom>
              <a:avLst/>
              <a:gdLst/>
              <a:ahLst/>
              <a:cxnLst/>
              <a:rect l="l" t="t" r="r" b="b"/>
              <a:pathLst>
                <a:path w="334" h="453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286"/>
                  </a:lnTo>
                  <a:cubicBezTo>
                    <a:pt x="0" y="369"/>
                    <a:pt x="72" y="452"/>
                    <a:pt x="167" y="452"/>
                  </a:cubicBezTo>
                  <a:cubicBezTo>
                    <a:pt x="250" y="452"/>
                    <a:pt x="322" y="369"/>
                    <a:pt x="322" y="286"/>
                  </a:cubicBezTo>
                  <a:lnTo>
                    <a:pt x="322" y="167"/>
                  </a:lnTo>
                  <a:cubicBezTo>
                    <a:pt x="334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2" name="Google Shape;2852;p39"/>
            <p:cNvSpPr/>
            <p:nvPr/>
          </p:nvSpPr>
          <p:spPr>
            <a:xfrm>
              <a:off x="8272519" y="3105093"/>
              <a:ext cx="10630" cy="14418"/>
            </a:xfrm>
            <a:custGeom>
              <a:avLst/>
              <a:gdLst/>
              <a:ahLst/>
              <a:cxnLst/>
              <a:rect l="l" t="t" r="r" b="b"/>
              <a:pathLst>
                <a:path w="334" h="453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286"/>
                  </a:lnTo>
                  <a:cubicBezTo>
                    <a:pt x="1" y="370"/>
                    <a:pt x="84" y="453"/>
                    <a:pt x="167" y="453"/>
                  </a:cubicBezTo>
                  <a:cubicBezTo>
                    <a:pt x="263" y="453"/>
                    <a:pt x="334" y="370"/>
                    <a:pt x="334" y="28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3" name="Google Shape;2853;p39"/>
            <p:cNvSpPr/>
            <p:nvPr/>
          </p:nvSpPr>
          <p:spPr>
            <a:xfrm>
              <a:off x="8272519" y="3123266"/>
              <a:ext cx="10630" cy="14068"/>
            </a:xfrm>
            <a:custGeom>
              <a:avLst/>
              <a:gdLst/>
              <a:ahLst/>
              <a:cxnLst/>
              <a:rect l="l" t="t" r="r" b="b"/>
              <a:pathLst>
                <a:path w="334" h="442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287"/>
                  </a:lnTo>
                  <a:cubicBezTo>
                    <a:pt x="1" y="370"/>
                    <a:pt x="84" y="442"/>
                    <a:pt x="167" y="442"/>
                  </a:cubicBezTo>
                  <a:cubicBezTo>
                    <a:pt x="263" y="442"/>
                    <a:pt x="334" y="370"/>
                    <a:pt x="334" y="287"/>
                  </a:cubicBezTo>
                  <a:lnTo>
                    <a:pt x="334" y="168"/>
                  </a:lnTo>
                  <a:cubicBezTo>
                    <a:pt x="334" y="72"/>
                    <a:pt x="263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4" name="Google Shape;2854;p39"/>
            <p:cNvSpPr/>
            <p:nvPr/>
          </p:nvSpPr>
          <p:spPr>
            <a:xfrm>
              <a:off x="7976174" y="2925108"/>
              <a:ext cx="334666" cy="334634"/>
            </a:xfrm>
            <a:custGeom>
              <a:avLst/>
              <a:gdLst/>
              <a:ahLst/>
              <a:cxnLst/>
              <a:rect l="l" t="t" r="r" b="b"/>
              <a:pathLst>
                <a:path w="10515" h="10514" extrusionOk="0">
                  <a:moveTo>
                    <a:pt x="5109" y="655"/>
                  </a:moveTo>
                  <a:lnTo>
                    <a:pt x="5109" y="2762"/>
                  </a:lnTo>
                  <a:lnTo>
                    <a:pt x="4704" y="2762"/>
                  </a:lnTo>
                  <a:lnTo>
                    <a:pt x="4704" y="655"/>
                  </a:lnTo>
                  <a:close/>
                  <a:moveTo>
                    <a:pt x="7549" y="655"/>
                  </a:moveTo>
                  <a:lnTo>
                    <a:pt x="7549" y="738"/>
                  </a:lnTo>
                  <a:lnTo>
                    <a:pt x="7549" y="750"/>
                  </a:lnTo>
                  <a:lnTo>
                    <a:pt x="7549" y="1584"/>
                  </a:lnTo>
                  <a:lnTo>
                    <a:pt x="7549" y="1774"/>
                  </a:lnTo>
                  <a:cubicBezTo>
                    <a:pt x="7442" y="1667"/>
                    <a:pt x="7311" y="1572"/>
                    <a:pt x="7157" y="1536"/>
                  </a:cubicBezTo>
                  <a:cubicBezTo>
                    <a:pt x="7122" y="1527"/>
                    <a:pt x="7085" y="1523"/>
                    <a:pt x="7048" y="1523"/>
                  </a:cubicBezTo>
                  <a:cubicBezTo>
                    <a:pt x="6935" y="1523"/>
                    <a:pt x="6818" y="1565"/>
                    <a:pt x="6728" y="1655"/>
                  </a:cubicBezTo>
                  <a:cubicBezTo>
                    <a:pt x="6716" y="1667"/>
                    <a:pt x="6371" y="1965"/>
                    <a:pt x="6811" y="2584"/>
                  </a:cubicBezTo>
                  <a:cubicBezTo>
                    <a:pt x="6859" y="2643"/>
                    <a:pt x="6907" y="2691"/>
                    <a:pt x="6918" y="2762"/>
                  </a:cubicBezTo>
                  <a:lnTo>
                    <a:pt x="5430" y="2762"/>
                  </a:lnTo>
                  <a:lnTo>
                    <a:pt x="5430" y="655"/>
                  </a:lnTo>
                  <a:close/>
                  <a:moveTo>
                    <a:pt x="2359" y="523"/>
                  </a:moveTo>
                  <a:cubicBezTo>
                    <a:pt x="2823" y="523"/>
                    <a:pt x="3485" y="630"/>
                    <a:pt x="3620" y="833"/>
                  </a:cubicBezTo>
                  <a:cubicBezTo>
                    <a:pt x="3644" y="881"/>
                    <a:pt x="3704" y="917"/>
                    <a:pt x="3763" y="917"/>
                  </a:cubicBezTo>
                  <a:lnTo>
                    <a:pt x="4359" y="917"/>
                  </a:lnTo>
                  <a:lnTo>
                    <a:pt x="4359" y="2500"/>
                  </a:lnTo>
                  <a:lnTo>
                    <a:pt x="3954" y="2500"/>
                  </a:lnTo>
                  <a:cubicBezTo>
                    <a:pt x="3894" y="2500"/>
                    <a:pt x="3847" y="2536"/>
                    <a:pt x="3823" y="2560"/>
                  </a:cubicBezTo>
                  <a:cubicBezTo>
                    <a:pt x="3466" y="3024"/>
                    <a:pt x="3275" y="3072"/>
                    <a:pt x="3037" y="3119"/>
                  </a:cubicBezTo>
                  <a:cubicBezTo>
                    <a:pt x="2858" y="3143"/>
                    <a:pt x="2644" y="3191"/>
                    <a:pt x="2358" y="3381"/>
                  </a:cubicBezTo>
                  <a:cubicBezTo>
                    <a:pt x="2174" y="3515"/>
                    <a:pt x="2037" y="3549"/>
                    <a:pt x="1955" y="3549"/>
                  </a:cubicBezTo>
                  <a:cubicBezTo>
                    <a:pt x="1921" y="3549"/>
                    <a:pt x="1896" y="3543"/>
                    <a:pt x="1882" y="3536"/>
                  </a:cubicBezTo>
                  <a:cubicBezTo>
                    <a:pt x="1846" y="3477"/>
                    <a:pt x="1846" y="3417"/>
                    <a:pt x="1846" y="3381"/>
                  </a:cubicBezTo>
                  <a:cubicBezTo>
                    <a:pt x="1882" y="3203"/>
                    <a:pt x="2168" y="3000"/>
                    <a:pt x="2346" y="2905"/>
                  </a:cubicBezTo>
                  <a:cubicBezTo>
                    <a:pt x="2442" y="2858"/>
                    <a:pt x="2466" y="2762"/>
                    <a:pt x="2430" y="2679"/>
                  </a:cubicBezTo>
                  <a:cubicBezTo>
                    <a:pt x="2394" y="2619"/>
                    <a:pt x="2335" y="2596"/>
                    <a:pt x="2263" y="2596"/>
                  </a:cubicBezTo>
                  <a:lnTo>
                    <a:pt x="715" y="2596"/>
                  </a:lnTo>
                  <a:cubicBezTo>
                    <a:pt x="644" y="2596"/>
                    <a:pt x="584" y="2536"/>
                    <a:pt x="584" y="2465"/>
                  </a:cubicBezTo>
                  <a:lnTo>
                    <a:pt x="584" y="2441"/>
                  </a:lnTo>
                  <a:cubicBezTo>
                    <a:pt x="584" y="2369"/>
                    <a:pt x="644" y="2310"/>
                    <a:pt x="715" y="2310"/>
                  </a:cubicBezTo>
                  <a:lnTo>
                    <a:pt x="2132" y="2310"/>
                  </a:lnTo>
                  <a:cubicBezTo>
                    <a:pt x="2215" y="2310"/>
                    <a:pt x="2287" y="2238"/>
                    <a:pt x="2287" y="2143"/>
                  </a:cubicBezTo>
                  <a:cubicBezTo>
                    <a:pt x="2287" y="2060"/>
                    <a:pt x="2215" y="1988"/>
                    <a:pt x="2132" y="1988"/>
                  </a:cubicBezTo>
                  <a:lnTo>
                    <a:pt x="715" y="1988"/>
                  </a:lnTo>
                  <a:lnTo>
                    <a:pt x="441" y="2012"/>
                  </a:lnTo>
                  <a:cubicBezTo>
                    <a:pt x="370" y="2012"/>
                    <a:pt x="310" y="1953"/>
                    <a:pt x="310" y="1881"/>
                  </a:cubicBezTo>
                  <a:lnTo>
                    <a:pt x="310" y="1869"/>
                  </a:lnTo>
                  <a:cubicBezTo>
                    <a:pt x="310" y="1786"/>
                    <a:pt x="370" y="1726"/>
                    <a:pt x="441" y="1726"/>
                  </a:cubicBezTo>
                  <a:lnTo>
                    <a:pt x="2156" y="1726"/>
                  </a:lnTo>
                  <a:cubicBezTo>
                    <a:pt x="2251" y="1726"/>
                    <a:pt x="2323" y="1655"/>
                    <a:pt x="2323" y="1572"/>
                  </a:cubicBezTo>
                  <a:cubicBezTo>
                    <a:pt x="2323" y="1476"/>
                    <a:pt x="2251" y="1405"/>
                    <a:pt x="2156" y="1405"/>
                  </a:cubicBezTo>
                  <a:lnTo>
                    <a:pt x="691" y="1405"/>
                  </a:lnTo>
                  <a:cubicBezTo>
                    <a:pt x="632" y="1393"/>
                    <a:pt x="596" y="1345"/>
                    <a:pt x="596" y="1286"/>
                  </a:cubicBezTo>
                  <a:lnTo>
                    <a:pt x="596" y="1274"/>
                  </a:lnTo>
                  <a:cubicBezTo>
                    <a:pt x="596" y="1191"/>
                    <a:pt x="656" y="1131"/>
                    <a:pt x="727" y="1131"/>
                  </a:cubicBezTo>
                  <a:lnTo>
                    <a:pt x="2156" y="1131"/>
                  </a:lnTo>
                  <a:cubicBezTo>
                    <a:pt x="2239" y="1131"/>
                    <a:pt x="2323" y="1060"/>
                    <a:pt x="2323" y="976"/>
                  </a:cubicBezTo>
                  <a:cubicBezTo>
                    <a:pt x="2323" y="881"/>
                    <a:pt x="2239" y="810"/>
                    <a:pt x="2156" y="810"/>
                  </a:cubicBezTo>
                  <a:lnTo>
                    <a:pt x="1442" y="810"/>
                  </a:lnTo>
                  <a:cubicBezTo>
                    <a:pt x="1370" y="810"/>
                    <a:pt x="1311" y="750"/>
                    <a:pt x="1311" y="679"/>
                  </a:cubicBezTo>
                  <a:lnTo>
                    <a:pt x="1311" y="655"/>
                  </a:lnTo>
                  <a:cubicBezTo>
                    <a:pt x="1311" y="583"/>
                    <a:pt x="1370" y="524"/>
                    <a:pt x="1442" y="524"/>
                  </a:cubicBezTo>
                  <a:lnTo>
                    <a:pt x="2287" y="524"/>
                  </a:lnTo>
                  <a:cubicBezTo>
                    <a:pt x="2310" y="523"/>
                    <a:pt x="2334" y="523"/>
                    <a:pt x="2359" y="523"/>
                  </a:cubicBezTo>
                  <a:close/>
                  <a:moveTo>
                    <a:pt x="8633" y="310"/>
                  </a:moveTo>
                  <a:cubicBezTo>
                    <a:pt x="8704" y="310"/>
                    <a:pt x="8764" y="369"/>
                    <a:pt x="8764" y="452"/>
                  </a:cubicBezTo>
                  <a:lnTo>
                    <a:pt x="8764" y="691"/>
                  </a:lnTo>
                  <a:lnTo>
                    <a:pt x="8764" y="726"/>
                  </a:lnTo>
                  <a:lnTo>
                    <a:pt x="8764" y="1107"/>
                  </a:lnTo>
                  <a:lnTo>
                    <a:pt x="8764" y="1131"/>
                  </a:lnTo>
                  <a:lnTo>
                    <a:pt x="8764" y="2155"/>
                  </a:lnTo>
                  <a:cubicBezTo>
                    <a:pt x="8764" y="2250"/>
                    <a:pt x="8835" y="2322"/>
                    <a:pt x="8931" y="2322"/>
                  </a:cubicBezTo>
                  <a:cubicBezTo>
                    <a:pt x="9014" y="2322"/>
                    <a:pt x="9085" y="2250"/>
                    <a:pt x="9085" y="2155"/>
                  </a:cubicBezTo>
                  <a:lnTo>
                    <a:pt x="9085" y="1012"/>
                  </a:lnTo>
                  <a:lnTo>
                    <a:pt x="9085" y="988"/>
                  </a:lnTo>
                  <a:lnTo>
                    <a:pt x="9085" y="953"/>
                  </a:lnTo>
                  <a:lnTo>
                    <a:pt x="9085" y="702"/>
                  </a:lnTo>
                  <a:cubicBezTo>
                    <a:pt x="9109" y="643"/>
                    <a:pt x="9145" y="595"/>
                    <a:pt x="9204" y="595"/>
                  </a:cubicBezTo>
                  <a:lnTo>
                    <a:pt x="9228" y="595"/>
                  </a:lnTo>
                  <a:cubicBezTo>
                    <a:pt x="9300" y="595"/>
                    <a:pt x="9359" y="655"/>
                    <a:pt x="9359" y="726"/>
                  </a:cubicBezTo>
                  <a:lnTo>
                    <a:pt x="9359" y="1322"/>
                  </a:lnTo>
                  <a:lnTo>
                    <a:pt x="9359" y="1441"/>
                  </a:lnTo>
                  <a:lnTo>
                    <a:pt x="9359" y="2155"/>
                  </a:lnTo>
                  <a:cubicBezTo>
                    <a:pt x="9359" y="2250"/>
                    <a:pt x="9431" y="2322"/>
                    <a:pt x="9526" y="2322"/>
                  </a:cubicBezTo>
                  <a:cubicBezTo>
                    <a:pt x="9609" y="2322"/>
                    <a:pt x="9681" y="2250"/>
                    <a:pt x="9681" y="2155"/>
                  </a:cubicBezTo>
                  <a:lnTo>
                    <a:pt x="9681" y="1441"/>
                  </a:lnTo>
                  <a:cubicBezTo>
                    <a:pt x="9681" y="1369"/>
                    <a:pt x="9740" y="1310"/>
                    <a:pt x="9824" y="1310"/>
                  </a:cubicBezTo>
                  <a:lnTo>
                    <a:pt x="9835" y="1310"/>
                  </a:lnTo>
                  <a:cubicBezTo>
                    <a:pt x="9907" y="1310"/>
                    <a:pt x="9966" y="1369"/>
                    <a:pt x="9966" y="1441"/>
                  </a:cubicBezTo>
                  <a:lnTo>
                    <a:pt x="9966" y="2298"/>
                  </a:lnTo>
                  <a:cubicBezTo>
                    <a:pt x="9978" y="2750"/>
                    <a:pt x="9883" y="3489"/>
                    <a:pt x="9657" y="3620"/>
                  </a:cubicBezTo>
                  <a:cubicBezTo>
                    <a:pt x="9609" y="3643"/>
                    <a:pt x="9585" y="3703"/>
                    <a:pt x="9585" y="3762"/>
                  </a:cubicBezTo>
                  <a:lnTo>
                    <a:pt x="9585" y="4358"/>
                  </a:lnTo>
                  <a:lnTo>
                    <a:pt x="7990" y="4358"/>
                  </a:lnTo>
                  <a:lnTo>
                    <a:pt x="7990" y="3965"/>
                  </a:lnTo>
                  <a:cubicBezTo>
                    <a:pt x="7990" y="3905"/>
                    <a:pt x="7954" y="3858"/>
                    <a:pt x="7930" y="3822"/>
                  </a:cubicBezTo>
                  <a:cubicBezTo>
                    <a:pt x="7466" y="3465"/>
                    <a:pt x="7419" y="3274"/>
                    <a:pt x="7383" y="3036"/>
                  </a:cubicBezTo>
                  <a:cubicBezTo>
                    <a:pt x="7347" y="2858"/>
                    <a:pt x="7299" y="2655"/>
                    <a:pt x="7109" y="2369"/>
                  </a:cubicBezTo>
                  <a:cubicBezTo>
                    <a:pt x="6918" y="2096"/>
                    <a:pt x="6930" y="1941"/>
                    <a:pt x="6966" y="1893"/>
                  </a:cubicBezTo>
                  <a:cubicBezTo>
                    <a:pt x="7026" y="1845"/>
                    <a:pt x="7085" y="1845"/>
                    <a:pt x="7109" y="1845"/>
                  </a:cubicBezTo>
                  <a:cubicBezTo>
                    <a:pt x="7288" y="1893"/>
                    <a:pt x="7502" y="2179"/>
                    <a:pt x="7585" y="2357"/>
                  </a:cubicBezTo>
                  <a:cubicBezTo>
                    <a:pt x="7603" y="2418"/>
                    <a:pt x="7658" y="2460"/>
                    <a:pt x="7718" y="2460"/>
                  </a:cubicBezTo>
                  <a:cubicBezTo>
                    <a:pt x="7741" y="2460"/>
                    <a:pt x="7765" y="2454"/>
                    <a:pt x="7788" y="2441"/>
                  </a:cubicBezTo>
                  <a:cubicBezTo>
                    <a:pt x="7847" y="2417"/>
                    <a:pt x="7871" y="2357"/>
                    <a:pt x="7871" y="2286"/>
                  </a:cubicBezTo>
                  <a:lnTo>
                    <a:pt x="7871" y="2262"/>
                  </a:lnTo>
                  <a:lnTo>
                    <a:pt x="7871" y="1584"/>
                  </a:lnTo>
                  <a:lnTo>
                    <a:pt x="7871" y="750"/>
                  </a:lnTo>
                  <a:lnTo>
                    <a:pt x="7871" y="726"/>
                  </a:lnTo>
                  <a:cubicBezTo>
                    <a:pt x="7871" y="655"/>
                    <a:pt x="7930" y="595"/>
                    <a:pt x="8002" y="595"/>
                  </a:cubicBezTo>
                  <a:lnTo>
                    <a:pt x="8014" y="595"/>
                  </a:lnTo>
                  <a:cubicBezTo>
                    <a:pt x="8097" y="595"/>
                    <a:pt x="8157" y="655"/>
                    <a:pt x="8157" y="726"/>
                  </a:cubicBezTo>
                  <a:lnTo>
                    <a:pt x="8157" y="2143"/>
                  </a:lnTo>
                  <a:cubicBezTo>
                    <a:pt x="8157" y="2238"/>
                    <a:pt x="8228" y="2310"/>
                    <a:pt x="8311" y="2310"/>
                  </a:cubicBezTo>
                  <a:cubicBezTo>
                    <a:pt x="8407" y="2310"/>
                    <a:pt x="8478" y="2238"/>
                    <a:pt x="8478" y="2143"/>
                  </a:cubicBezTo>
                  <a:lnTo>
                    <a:pt x="8478" y="726"/>
                  </a:lnTo>
                  <a:lnTo>
                    <a:pt x="8478" y="452"/>
                  </a:lnTo>
                  <a:cubicBezTo>
                    <a:pt x="8478" y="369"/>
                    <a:pt x="8538" y="310"/>
                    <a:pt x="8609" y="310"/>
                  </a:cubicBezTo>
                  <a:close/>
                  <a:moveTo>
                    <a:pt x="1763" y="2941"/>
                  </a:moveTo>
                  <a:cubicBezTo>
                    <a:pt x="1668" y="3036"/>
                    <a:pt x="1561" y="3179"/>
                    <a:pt x="1537" y="3322"/>
                  </a:cubicBezTo>
                  <a:cubicBezTo>
                    <a:pt x="1501" y="3477"/>
                    <a:pt x="1537" y="3631"/>
                    <a:pt x="1656" y="3750"/>
                  </a:cubicBezTo>
                  <a:cubicBezTo>
                    <a:pt x="1668" y="3774"/>
                    <a:pt x="1763" y="3881"/>
                    <a:pt x="1989" y="3881"/>
                  </a:cubicBezTo>
                  <a:cubicBezTo>
                    <a:pt x="2144" y="3881"/>
                    <a:pt x="2335" y="3834"/>
                    <a:pt x="2573" y="3667"/>
                  </a:cubicBezTo>
                  <a:cubicBezTo>
                    <a:pt x="2632" y="3620"/>
                    <a:pt x="2692" y="3572"/>
                    <a:pt x="2751" y="3560"/>
                  </a:cubicBezTo>
                  <a:lnTo>
                    <a:pt x="2751" y="5048"/>
                  </a:lnTo>
                  <a:lnTo>
                    <a:pt x="656" y="5048"/>
                  </a:lnTo>
                  <a:lnTo>
                    <a:pt x="656" y="2941"/>
                  </a:lnTo>
                  <a:close/>
                  <a:moveTo>
                    <a:pt x="9824" y="4703"/>
                  </a:moveTo>
                  <a:lnTo>
                    <a:pt x="9824" y="5108"/>
                  </a:lnTo>
                  <a:lnTo>
                    <a:pt x="7728" y="5108"/>
                  </a:lnTo>
                  <a:lnTo>
                    <a:pt x="7728" y="4703"/>
                  </a:lnTo>
                  <a:close/>
                  <a:moveTo>
                    <a:pt x="2751" y="5370"/>
                  </a:moveTo>
                  <a:lnTo>
                    <a:pt x="2751" y="5775"/>
                  </a:lnTo>
                  <a:lnTo>
                    <a:pt x="656" y="5775"/>
                  </a:lnTo>
                  <a:lnTo>
                    <a:pt x="656" y="5370"/>
                  </a:lnTo>
                  <a:close/>
                  <a:moveTo>
                    <a:pt x="4359" y="2858"/>
                  </a:moveTo>
                  <a:lnTo>
                    <a:pt x="4359" y="2917"/>
                  </a:lnTo>
                  <a:cubicBezTo>
                    <a:pt x="4359" y="3012"/>
                    <a:pt x="4430" y="3084"/>
                    <a:pt x="4525" y="3084"/>
                  </a:cubicBezTo>
                  <a:lnTo>
                    <a:pt x="7014" y="3084"/>
                  </a:lnTo>
                  <a:lnTo>
                    <a:pt x="7014" y="3096"/>
                  </a:lnTo>
                  <a:cubicBezTo>
                    <a:pt x="7049" y="3369"/>
                    <a:pt x="7109" y="3655"/>
                    <a:pt x="7621" y="4048"/>
                  </a:cubicBezTo>
                  <a:lnTo>
                    <a:pt x="7621" y="4370"/>
                  </a:lnTo>
                  <a:lnTo>
                    <a:pt x="7561" y="4370"/>
                  </a:lnTo>
                  <a:cubicBezTo>
                    <a:pt x="7466" y="4370"/>
                    <a:pt x="7395" y="4441"/>
                    <a:pt x="7395" y="4524"/>
                  </a:cubicBezTo>
                  <a:lnTo>
                    <a:pt x="7395" y="7013"/>
                  </a:lnTo>
                  <a:lnTo>
                    <a:pt x="7383" y="7013"/>
                  </a:lnTo>
                  <a:cubicBezTo>
                    <a:pt x="7109" y="7060"/>
                    <a:pt x="6823" y="7120"/>
                    <a:pt x="6430" y="7620"/>
                  </a:cubicBezTo>
                  <a:lnTo>
                    <a:pt x="6121" y="7620"/>
                  </a:lnTo>
                  <a:lnTo>
                    <a:pt x="6121" y="7560"/>
                  </a:lnTo>
                  <a:cubicBezTo>
                    <a:pt x="6121" y="7477"/>
                    <a:pt x="6037" y="7406"/>
                    <a:pt x="5954" y="7406"/>
                  </a:cubicBezTo>
                  <a:lnTo>
                    <a:pt x="3466" y="7406"/>
                  </a:lnTo>
                  <a:lnTo>
                    <a:pt x="3466" y="7382"/>
                  </a:lnTo>
                  <a:cubicBezTo>
                    <a:pt x="3418" y="7120"/>
                    <a:pt x="3358" y="6834"/>
                    <a:pt x="2858" y="6429"/>
                  </a:cubicBezTo>
                  <a:lnTo>
                    <a:pt x="2858" y="6120"/>
                  </a:lnTo>
                  <a:lnTo>
                    <a:pt x="2918" y="6120"/>
                  </a:lnTo>
                  <a:cubicBezTo>
                    <a:pt x="3001" y="6120"/>
                    <a:pt x="3085" y="6048"/>
                    <a:pt x="3085" y="5953"/>
                  </a:cubicBezTo>
                  <a:lnTo>
                    <a:pt x="3085" y="3477"/>
                  </a:lnTo>
                  <a:lnTo>
                    <a:pt x="3097" y="3477"/>
                  </a:lnTo>
                  <a:cubicBezTo>
                    <a:pt x="3358" y="3429"/>
                    <a:pt x="3644" y="3369"/>
                    <a:pt x="4049" y="2858"/>
                  </a:cubicBezTo>
                  <a:close/>
                  <a:moveTo>
                    <a:pt x="5787" y="7727"/>
                  </a:moveTo>
                  <a:lnTo>
                    <a:pt x="5787" y="9823"/>
                  </a:lnTo>
                  <a:lnTo>
                    <a:pt x="5383" y="9823"/>
                  </a:lnTo>
                  <a:lnTo>
                    <a:pt x="5383" y="7727"/>
                  </a:lnTo>
                  <a:close/>
                  <a:moveTo>
                    <a:pt x="8490" y="6933"/>
                  </a:moveTo>
                  <a:cubicBezTo>
                    <a:pt x="8530" y="6933"/>
                    <a:pt x="8558" y="6942"/>
                    <a:pt x="8573" y="6953"/>
                  </a:cubicBezTo>
                  <a:cubicBezTo>
                    <a:pt x="8621" y="7013"/>
                    <a:pt x="8621" y="7072"/>
                    <a:pt x="8621" y="7108"/>
                  </a:cubicBezTo>
                  <a:cubicBezTo>
                    <a:pt x="8573" y="7287"/>
                    <a:pt x="8288" y="7489"/>
                    <a:pt x="8109" y="7584"/>
                  </a:cubicBezTo>
                  <a:cubicBezTo>
                    <a:pt x="8026" y="7620"/>
                    <a:pt x="7990" y="7727"/>
                    <a:pt x="8038" y="7799"/>
                  </a:cubicBezTo>
                  <a:cubicBezTo>
                    <a:pt x="8061" y="7858"/>
                    <a:pt x="8121" y="7894"/>
                    <a:pt x="8204" y="7894"/>
                  </a:cubicBezTo>
                  <a:lnTo>
                    <a:pt x="9740" y="7894"/>
                  </a:lnTo>
                  <a:cubicBezTo>
                    <a:pt x="9824" y="7894"/>
                    <a:pt x="9883" y="7953"/>
                    <a:pt x="9883" y="8025"/>
                  </a:cubicBezTo>
                  <a:lnTo>
                    <a:pt x="9883" y="8037"/>
                  </a:lnTo>
                  <a:cubicBezTo>
                    <a:pt x="9883" y="8120"/>
                    <a:pt x="9824" y="8180"/>
                    <a:pt x="9740" y="8180"/>
                  </a:cubicBezTo>
                  <a:lnTo>
                    <a:pt x="8335" y="8180"/>
                  </a:lnTo>
                  <a:cubicBezTo>
                    <a:pt x="8240" y="8180"/>
                    <a:pt x="8169" y="8251"/>
                    <a:pt x="8169" y="8334"/>
                  </a:cubicBezTo>
                  <a:cubicBezTo>
                    <a:pt x="8169" y="8430"/>
                    <a:pt x="8240" y="8501"/>
                    <a:pt x="8335" y="8501"/>
                  </a:cubicBezTo>
                  <a:lnTo>
                    <a:pt x="10026" y="8501"/>
                  </a:lnTo>
                  <a:cubicBezTo>
                    <a:pt x="10034" y="8500"/>
                    <a:pt x="10043" y="8499"/>
                    <a:pt x="10051" y="8499"/>
                  </a:cubicBezTo>
                  <a:cubicBezTo>
                    <a:pt x="10121" y="8499"/>
                    <a:pt x="10169" y="8545"/>
                    <a:pt x="10169" y="8620"/>
                  </a:cubicBezTo>
                  <a:cubicBezTo>
                    <a:pt x="10169" y="8692"/>
                    <a:pt x="10097" y="8751"/>
                    <a:pt x="10026" y="8751"/>
                  </a:cubicBezTo>
                  <a:lnTo>
                    <a:pt x="8311" y="8751"/>
                  </a:lnTo>
                  <a:cubicBezTo>
                    <a:pt x="8228" y="8751"/>
                    <a:pt x="8157" y="8834"/>
                    <a:pt x="8157" y="8918"/>
                  </a:cubicBezTo>
                  <a:cubicBezTo>
                    <a:pt x="8157" y="9013"/>
                    <a:pt x="8228" y="9084"/>
                    <a:pt x="8311" y="9084"/>
                  </a:cubicBezTo>
                  <a:lnTo>
                    <a:pt x="9776" y="9084"/>
                  </a:lnTo>
                  <a:cubicBezTo>
                    <a:pt x="9835" y="9096"/>
                    <a:pt x="9883" y="9144"/>
                    <a:pt x="9883" y="9204"/>
                  </a:cubicBezTo>
                  <a:lnTo>
                    <a:pt x="9883" y="9215"/>
                  </a:lnTo>
                  <a:cubicBezTo>
                    <a:pt x="9883" y="9287"/>
                    <a:pt x="9824" y="9346"/>
                    <a:pt x="9752" y="9346"/>
                  </a:cubicBezTo>
                  <a:lnTo>
                    <a:pt x="8323" y="9346"/>
                  </a:lnTo>
                  <a:cubicBezTo>
                    <a:pt x="8228" y="9346"/>
                    <a:pt x="8157" y="9430"/>
                    <a:pt x="8157" y="9513"/>
                  </a:cubicBezTo>
                  <a:cubicBezTo>
                    <a:pt x="8157" y="9608"/>
                    <a:pt x="8228" y="9680"/>
                    <a:pt x="8323" y="9680"/>
                  </a:cubicBezTo>
                  <a:lnTo>
                    <a:pt x="9038" y="9680"/>
                  </a:lnTo>
                  <a:cubicBezTo>
                    <a:pt x="9109" y="9680"/>
                    <a:pt x="9169" y="9739"/>
                    <a:pt x="9169" y="9811"/>
                  </a:cubicBezTo>
                  <a:lnTo>
                    <a:pt x="9169" y="9823"/>
                  </a:lnTo>
                  <a:cubicBezTo>
                    <a:pt x="9169" y="9906"/>
                    <a:pt x="9109" y="9966"/>
                    <a:pt x="9038" y="9966"/>
                  </a:cubicBezTo>
                  <a:lnTo>
                    <a:pt x="8181" y="9966"/>
                  </a:lnTo>
                  <a:cubicBezTo>
                    <a:pt x="8151" y="9967"/>
                    <a:pt x="8120" y="9967"/>
                    <a:pt x="8088" y="9967"/>
                  </a:cubicBezTo>
                  <a:cubicBezTo>
                    <a:pt x="7740" y="9967"/>
                    <a:pt x="7288" y="9907"/>
                    <a:pt x="7026" y="9787"/>
                  </a:cubicBezTo>
                  <a:lnTo>
                    <a:pt x="7014" y="9763"/>
                  </a:lnTo>
                  <a:cubicBezTo>
                    <a:pt x="6978" y="9727"/>
                    <a:pt x="6930" y="9704"/>
                    <a:pt x="6895" y="9704"/>
                  </a:cubicBezTo>
                  <a:cubicBezTo>
                    <a:pt x="6871" y="9692"/>
                    <a:pt x="6859" y="9680"/>
                    <a:pt x="6847" y="9644"/>
                  </a:cubicBezTo>
                  <a:cubicBezTo>
                    <a:pt x="6811" y="9608"/>
                    <a:pt x="6752" y="9573"/>
                    <a:pt x="6692" y="9573"/>
                  </a:cubicBezTo>
                  <a:lnTo>
                    <a:pt x="6097" y="9573"/>
                  </a:lnTo>
                  <a:lnTo>
                    <a:pt x="6097" y="7977"/>
                  </a:lnTo>
                  <a:lnTo>
                    <a:pt x="6502" y="7977"/>
                  </a:lnTo>
                  <a:cubicBezTo>
                    <a:pt x="6561" y="7977"/>
                    <a:pt x="6609" y="7953"/>
                    <a:pt x="6633" y="7918"/>
                  </a:cubicBezTo>
                  <a:cubicBezTo>
                    <a:pt x="6990" y="7453"/>
                    <a:pt x="7192" y="7418"/>
                    <a:pt x="7430" y="7370"/>
                  </a:cubicBezTo>
                  <a:cubicBezTo>
                    <a:pt x="7609" y="7334"/>
                    <a:pt x="7811" y="7299"/>
                    <a:pt x="8097" y="7108"/>
                  </a:cubicBezTo>
                  <a:cubicBezTo>
                    <a:pt x="8274" y="6972"/>
                    <a:pt x="8407" y="6933"/>
                    <a:pt x="8490" y="6933"/>
                  </a:cubicBezTo>
                  <a:close/>
                  <a:moveTo>
                    <a:pt x="2501" y="6132"/>
                  </a:moveTo>
                  <a:lnTo>
                    <a:pt x="2501" y="6537"/>
                  </a:lnTo>
                  <a:cubicBezTo>
                    <a:pt x="2501" y="6596"/>
                    <a:pt x="2525" y="6644"/>
                    <a:pt x="2561" y="6668"/>
                  </a:cubicBezTo>
                  <a:cubicBezTo>
                    <a:pt x="3025" y="7025"/>
                    <a:pt x="3061" y="7227"/>
                    <a:pt x="3108" y="7465"/>
                  </a:cubicBezTo>
                  <a:cubicBezTo>
                    <a:pt x="3120" y="7501"/>
                    <a:pt x="3120" y="7560"/>
                    <a:pt x="3144" y="7608"/>
                  </a:cubicBezTo>
                  <a:cubicBezTo>
                    <a:pt x="3168" y="7763"/>
                    <a:pt x="3228" y="7918"/>
                    <a:pt x="3382" y="8120"/>
                  </a:cubicBezTo>
                  <a:cubicBezTo>
                    <a:pt x="3597" y="8382"/>
                    <a:pt x="3585" y="8537"/>
                    <a:pt x="3561" y="8596"/>
                  </a:cubicBezTo>
                  <a:cubicBezTo>
                    <a:pt x="3501" y="8632"/>
                    <a:pt x="3442" y="8632"/>
                    <a:pt x="3406" y="8632"/>
                  </a:cubicBezTo>
                  <a:cubicBezTo>
                    <a:pt x="3228" y="8596"/>
                    <a:pt x="3025" y="8311"/>
                    <a:pt x="2930" y="8132"/>
                  </a:cubicBezTo>
                  <a:cubicBezTo>
                    <a:pt x="2896" y="8064"/>
                    <a:pt x="2838" y="8033"/>
                    <a:pt x="2778" y="8033"/>
                  </a:cubicBezTo>
                  <a:cubicBezTo>
                    <a:pt x="2753" y="8033"/>
                    <a:pt x="2728" y="8038"/>
                    <a:pt x="2704" y="8049"/>
                  </a:cubicBezTo>
                  <a:cubicBezTo>
                    <a:pt x="2644" y="8084"/>
                    <a:pt x="2620" y="8144"/>
                    <a:pt x="2620" y="8215"/>
                  </a:cubicBezTo>
                  <a:lnTo>
                    <a:pt x="2620" y="8239"/>
                  </a:lnTo>
                  <a:lnTo>
                    <a:pt x="2620" y="8918"/>
                  </a:lnTo>
                  <a:lnTo>
                    <a:pt x="2620" y="9751"/>
                  </a:lnTo>
                  <a:lnTo>
                    <a:pt x="2620" y="9763"/>
                  </a:lnTo>
                  <a:cubicBezTo>
                    <a:pt x="2620" y="9846"/>
                    <a:pt x="2561" y="9906"/>
                    <a:pt x="2489" y="9906"/>
                  </a:cubicBezTo>
                  <a:lnTo>
                    <a:pt x="2466" y="9906"/>
                  </a:lnTo>
                  <a:cubicBezTo>
                    <a:pt x="2394" y="9906"/>
                    <a:pt x="2335" y="9846"/>
                    <a:pt x="2335" y="9763"/>
                  </a:cubicBezTo>
                  <a:lnTo>
                    <a:pt x="2335" y="8358"/>
                  </a:lnTo>
                  <a:cubicBezTo>
                    <a:pt x="2335" y="8263"/>
                    <a:pt x="2263" y="8191"/>
                    <a:pt x="2168" y="8191"/>
                  </a:cubicBezTo>
                  <a:cubicBezTo>
                    <a:pt x="2085" y="8191"/>
                    <a:pt x="2013" y="8263"/>
                    <a:pt x="2013" y="8358"/>
                  </a:cubicBezTo>
                  <a:lnTo>
                    <a:pt x="2013" y="9763"/>
                  </a:lnTo>
                  <a:lnTo>
                    <a:pt x="2013" y="10049"/>
                  </a:lnTo>
                  <a:cubicBezTo>
                    <a:pt x="2013" y="10120"/>
                    <a:pt x="1954" y="10180"/>
                    <a:pt x="1870" y="10180"/>
                  </a:cubicBezTo>
                  <a:lnTo>
                    <a:pt x="1858" y="10180"/>
                  </a:lnTo>
                  <a:cubicBezTo>
                    <a:pt x="1787" y="10180"/>
                    <a:pt x="1727" y="10120"/>
                    <a:pt x="1727" y="10049"/>
                  </a:cubicBezTo>
                  <a:lnTo>
                    <a:pt x="1727" y="9811"/>
                  </a:lnTo>
                  <a:lnTo>
                    <a:pt x="1727" y="9763"/>
                  </a:lnTo>
                  <a:lnTo>
                    <a:pt x="1727" y="9394"/>
                  </a:lnTo>
                  <a:lnTo>
                    <a:pt x="1727" y="9370"/>
                  </a:lnTo>
                  <a:lnTo>
                    <a:pt x="1727" y="8334"/>
                  </a:lnTo>
                  <a:cubicBezTo>
                    <a:pt x="1727" y="8251"/>
                    <a:pt x="1656" y="8180"/>
                    <a:pt x="1561" y="8180"/>
                  </a:cubicBezTo>
                  <a:cubicBezTo>
                    <a:pt x="1477" y="8180"/>
                    <a:pt x="1394" y="8251"/>
                    <a:pt x="1394" y="8334"/>
                  </a:cubicBezTo>
                  <a:lnTo>
                    <a:pt x="1394" y="9489"/>
                  </a:lnTo>
                  <a:lnTo>
                    <a:pt x="1394" y="9513"/>
                  </a:lnTo>
                  <a:lnTo>
                    <a:pt x="1394" y="9549"/>
                  </a:lnTo>
                  <a:lnTo>
                    <a:pt x="1394" y="9799"/>
                  </a:lnTo>
                  <a:cubicBezTo>
                    <a:pt x="1382" y="9858"/>
                    <a:pt x="1334" y="9906"/>
                    <a:pt x="1275" y="9906"/>
                  </a:cubicBezTo>
                  <a:lnTo>
                    <a:pt x="1263" y="9906"/>
                  </a:lnTo>
                  <a:cubicBezTo>
                    <a:pt x="1192" y="9906"/>
                    <a:pt x="1132" y="9846"/>
                    <a:pt x="1132" y="9763"/>
                  </a:cubicBezTo>
                  <a:lnTo>
                    <a:pt x="1132" y="9168"/>
                  </a:lnTo>
                  <a:lnTo>
                    <a:pt x="1132" y="9049"/>
                  </a:lnTo>
                  <a:lnTo>
                    <a:pt x="1132" y="8334"/>
                  </a:lnTo>
                  <a:cubicBezTo>
                    <a:pt x="1132" y="8251"/>
                    <a:pt x="1061" y="8180"/>
                    <a:pt x="965" y="8180"/>
                  </a:cubicBezTo>
                  <a:cubicBezTo>
                    <a:pt x="882" y="8180"/>
                    <a:pt x="799" y="8251"/>
                    <a:pt x="799" y="8334"/>
                  </a:cubicBezTo>
                  <a:lnTo>
                    <a:pt x="799" y="9049"/>
                  </a:lnTo>
                  <a:cubicBezTo>
                    <a:pt x="799" y="9132"/>
                    <a:pt x="739" y="9192"/>
                    <a:pt x="668" y="9192"/>
                  </a:cubicBezTo>
                  <a:lnTo>
                    <a:pt x="656" y="9192"/>
                  </a:lnTo>
                  <a:cubicBezTo>
                    <a:pt x="584" y="9192"/>
                    <a:pt x="525" y="9132"/>
                    <a:pt x="525" y="9049"/>
                  </a:cubicBezTo>
                  <a:lnTo>
                    <a:pt x="525" y="8203"/>
                  </a:lnTo>
                  <a:cubicBezTo>
                    <a:pt x="501" y="7739"/>
                    <a:pt x="608" y="7013"/>
                    <a:pt x="834" y="6882"/>
                  </a:cubicBezTo>
                  <a:cubicBezTo>
                    <a:pt x="882" y="6846"/>
                    <a:pt x="906" y="6787"/>
                    <a:pt x="906" y="6727"/>
                  </a:cubicBezTo>
                  <a:lnTo>
                    <a:pt x="906" y="6132"/>
                  </a:lnTo>
                  <a:close/>
                  <a:moveTo>
                    <a:pt x="8621" y="0"/>
                  </a:moveTo>
                  <a:cubicBezTo>
                    <a:pt x="8407" y="0"/>
                    <a:pt x="8240" y="143"/>
                    <a:pt x="8181" y="321"/>
                  </a:cubicBezTo>
                  <a:cubicBezTo>
                    <a:pt x="8145" y="298"/>
                    <a:pt x="8085" y="286"/>
                    <a:pt x="8038" y="286"/>
                  </a:cubicBezTo>
                  <a:lnTo>
                    <a:pt x="8026" y="286"/>
                  </a:lnTo>
                  <a:cubicBezTo>
                    <a:pt x="7942" y="286"/>
                    <a:pt x="7859" y="298"/>
                    <a:pt x="7800" y="345"/>
                  </a:cubicBezTo>
                  <a:lnTo>
                    <a:pt x="4549" y="345"/>
                  </a:lnTo>
                  <a:cubicBezTo>
                    <a:pt x="4466" y="345"/>
                    <a:pt x="4394" y="417"/>
                    <a:pt x="4394" y="512"/>
                  </a:cubicBezTo>
                  <a:lnTo>
                    <a:pt x="4394" y="619"/>
                  </a:lnTo>
                  <a:lnTo>
                    <a:pt x="3870" y="619"/>
                  </a:lnTo>
                  <a:cubicBezTo>
                    <a:pt x="3704" y="441"/>
                    <a:pt x="3418" y="321"/>
                    <a:pt x="2977" y="262"/>
                  </a:cubicBezTo>
                  <a:cubicBezTo>
                    <a:pt x="2632" y="214"/>
                    <a:pt x="2335" y="214"/>
                    <a:pt x="2311" y="214"/>
                  </a:cubicBezTo>
                  <a:lnTo>
                    <a:pt x="1453" y="214"/>
                  </a:lnTo>
                  <a:cubicBezTo>
                    <a:pt x="1203" y="214"/>
                    <a:pt x="1001" y="417"/>
                    <a:pt x="1001" y="679"/>
                  </a:cubicBezTo>
                  <a:lnTo>
                    <a:pt x="1001" y="691"/>
                  </a:lnTo>
                  <a:cubicBezTo>
                    <a:pt x="1001" y="738"/>
                    <a:pt x="1001" y="774"/>
                    <a:pt x="1013" y="822"/>
                  </a:cubicBezTo>
                  <a:lnTo>
                    <a:pt x="739" y="822"/>
                  </a:lnTo>
                  <a:cubicBezTo>
                    <a:pt x="489" y="822"/>
                    <a:pt x="287" y="1036"/>
                    <a:pt x="287" y="1286"/>
                  </a:cubicBezTo>
                  <a:lnTo>
                    <a:pt x="287" y="1298"/>
                  </a:lnTo>
                  <a:cubicBezTo>
                    <a:pt x="287" y="1357"/>
                    <a:pt x="299" y="1405"/>
                    <a:pt x="310" y="1453"/>
                  </a:cubicBezTo>
                  <a:cubicBezTo>
                    <a:pt x="132" y="1512"/>
                    <a:pt x="1" y="1691"/>
                    <a:pt x="1" y="1881"/>
                  </a:cubicBezTo>
                  <a:lnTo>
                    <a:pt x="1" y="1893"/>
                  </a:lnTo>
                  <a:cubicBezTo>
                    <a:pt x="1" y="2107"/>
                    <a:pt x="132" y="2262"/>
                    <a:pt x="310" y="2322"/>
                  </a:cubicBezTo>
                  <a:cubicBezTo>
                    <a:pt x="299" y="2369"/>
                    <a:pt x="287" y="2429"/>
                    <a:pt x="287" y="2477"/>
                  </a:cubicBezTo>
                  <a:lnTo>
                    <a:pt x="287" y="2488"/>
                  </a:lnTo>
                  <a:cubicBezTo>
                    <a:pt x="287" y="2560"/>
                    <a:pt x="299" y="2655"/>
                    <a:pt x="346" y="2715"/>
                  </a:cubicBezTo>
                  <a:lnTo>
                    <a:pt x="346" y="5953"/>
                  </a:lnTo>
                  <a:cubicBezTo>
                    <a:pt x="346" y="6048"/>
                    <a:pt x="418" y="6120"/>
                    <a:pt x="501" y="6120"/>
                  </a:cubicBezTo>
                  <a:lnTo>
                    <a:pt x="608" y="6120"/>
                  </a:lnTo>
                  <a:lnTo>
                    <a:pt x="608" y="6644"/>
                  </a:lnTo>
                  <a:cubicBezTo>
                    <a:pt x="430" y="6810"/>
                    <a:pt x="310" y="7084"/>
                    <a:pt x="251" y="7537"/>
                  </a:cubicBezTo>
                  <a:cubicBezTo>
                    <a:pt x="203" y="7882"/>
                    <a:pt x="203" y="8180"/>
                    <a:pt x="203" y="8203"/>
                  </a:cubicBezTo>
                  <a:lnTo>
                    <a:pt x="203" y="9049"/>
                  </a:lnTo>
                  <a:cubicBezTo>
                    <a:pt x="203" y="9311"/>
                    <a:pt x="418" y="9513"/>
                    <a:pt x="668" y="9513"/>
                  </a:cubicBezTo>
                  <a:lnTo>
                    <a:pt x="680" y="9513"/>
                  </a:lnTo>
                  <a:cubicBezTo>
                    <a:pt x="727" y="9513"/>
                    <a:pt x="775" y="9513"/>
                    <a:pt x="822" y="9501"/>
                  </a:cubicBezTo>
                  <a:lnTo>
                    <a:pt x="822" y="9763"/>
                  </a:lnTo>
                  <a:cubicBezTo>
                    <a:pt x="822" y="10025"/>
                    <a:pt x="1025" y="10227"/>
                    <a:pt x="1275" y="10227"/>
                  </a:cubicBezTo>
                  <a:lnTo>
                    <a:pt x="1299" y="10227"/>
                  </a:lnTo>
                  <a:cubicBezTo>
                    <a:pt x="1358" y="10227"/>
                    <a:pt x="1394" y="10216"/>
                    <a:pt x="1442" y="10204"/>
                  </a:cubicBezTo>
                  <a:cubicBezTo>
                    <a:pt x="1501" y="10382"/>
                    <a:pt x="1680" y="10513"/>
                    <a:pt x="1870" y="10513"/>
                  </a:cubicBezTo>
                  <a:lnTo>
                    <a:pt x="1894" y="10513"/>
                  </a:lnTo>
                  <a:cubicBezTo>
                    <a:pt x="2096" y="10513"/>
                    <a:pt x="2263" y="10382"/>
                    <a:pt x="2323" y="10204"/>
                  </a:cubicBezTo>
                  <a:cubicBezTo>
                    <a:pt x="2370" y="10216"/>
                    <a:pt x="2430" y="10227"/>
                    <a:pt x="2466" y="10227"/>
                  </a:cubicBezTo>
                  <a:lnTo>
                    <a:pt x="2489" y="10227"/>
                  </a:lnTo>
                  <a:cubicBezTo>
                    <a:pt x="2561" y="10227"/>
                    <a:pt x="2644" y="10216"/>
                    <a:pt x="2704" y="10168"/>
                  </a:cubicBezTo>
                  <a:lnTo>
                    <a:pt x="3323" y="10168"/>
                  </a:lnTo>
                  <a:cubicBezTo>
                    <a:pt x="3406" y="10168"/>
                    <a:pt x="3478" y="10096"/>
                    <a:pt x="3478" y="10001"/>
                  </a:cubicBezTo>
                  <a:cubicBezTo>
                    <a:pt x="3478" y="9918"/>
                    <a:pt x="3406" y="9846"/>
                    <a:pt x="3323" y="9846"/>
                  </a:cubicBezTo>
                  <a:lnTo>
                    <a:pt x="2942" y="9846"/>
                  </a:lnTo>
                  <a:lnTo>
                    <a:pt x="2942" y="9763"/>
                  </a:lnTo>
                  <a:lnTo>
                    <a:pt x="2942" y="9751"/>
                  </a:lnTo>
                  <a:lnTo>
                    <a:pt x="2942" y="8918"/>
                  </a:lnTo>
                  <a:lnTo>
                    <a:pt x="2942" y="8727"/>
                  </a:lnTo>
                  <a:cubicBezTo>
                    <a:pt x="3049" y="8834"/>
                    <a:pt x="3180" y="8930"/>
                    <a:pt x="3335" y="8965"/>
                  </a:cubicBezTo>
                  <a:cubicBezTo>
                    <a:pt x="3358" y="8977"/>
                    <a:pt x="3406" y="8977"/>
                    <a:pt x="3442" y="8977"/>
                  </a:cubicBezTo>
                  <a:cubicBezTo>
                    <a:pt x="3561" y="8977"/>
                    <a:pt x="3656" y="8930"/>
                    <a:pt x="3763" y="8858"/>
                  </a:cubicBezTo>
                  <a:cubicBezTo>
                    <a:pt x="3775" y="8846"/>
                    <a:pt x="4120" y="8549"/>
                    <a:pt x="3680" y="7941"/>
                  </a:cubicBezTo>
                  <a:cubicBezTo>
                    <a:pt x="3632" y="7882"/>
                    <a:pt x="3585" y="7822"/>
                    <a:pt x="3573" y="7763"/>
                  </a:cubicBezTo>
                  <a:lnTo>
                    <a:pt x="5061" y="7763"/>
                  </a:lnTo>
                  <a:lnTo>
                    <a:pt x="5061" y="9858"/>
                  </a:lnTo>
                  <a:lnTo>
                    <a:pt x="3835" y="9858"/>
                  </a:lnTo>
                  <a:cubicBezTo>
                    <a:pt x="3751" y="9858"/>
                    <a:pt x="3680" y="9930"/>
                    <a:pt x="3680" y="10025"/>
                  </a:cubicBezTo>
                  <a:cubicBezTo>
                    <a:pt x="3680" y="10108"/>
                    <a:pt x="3751" y="10180"/>
                    <a:pt x="3835" y="10180"/>
                  </a:cubicBezTo>
                  <a:lnTo>
                    <a:pt x="5966" y="10180"/>
                  </a:lnTo>
                  <a:cubicBezTo>
                    <a:pt x="6061" y="10180"/>
                    <a:pt x="6133" y="10108"/>
                    <a:pt x="6133" y="10025"/>
                  </a:cubicBezTo>
                  <a:lnTo>
                    <a:pt x="6133" y="9918"/>
                  </a:lnTo>
                  <a:lnTo>
                    <a:pt x="6657" y="9918"/>
                  </a:lnTo>
                  <a:cubicBezTo>
                    <a:pt x="6811" y="10096"/>
                    <a:pt x="7097" y="10216"/>
                    <a:pt x="7549" y="10275"/>
                  </a:cubicBezTo>
                  <a:cubicBezTo>
                    <a:pt x="7811" y="10323"/>
                    <a:pt x="8061" y="10323"/>
                    <a:pt x="8169" y="10323"/>
                  </a:cubicBezTo>
                  <a:lnTo>
                    <a:pt x="9062" y="10323"/>
                  </a:lnTo>
                  <a:cubicBezTo>
                    <a:pt x="9312" y="10323"/>
                    <a:pt x="9526" y="10108"/>
                    <a:pt x="9526" y="9858"/>
                  </a:cubicBezTo>
                  <a:lnTo>
                    <a:pt x="9526" y="9846"/>
                  </a:lnTo>
                  <a:cubicBezTo>
                    <a:pt x="9526" y="9799"/>
                    <a:pt x="9526" y="9751"/>
                    <a:pt x="9514" y="9704"/>
                  </a:cubicBezTo>
                  <a:lnTo>
                    <a:pt x="9776" y="9704"/>
                  </a:lnTo>
                  <a:cubicBezTo>
                    <a:pt x="10026" y="9704"/>
                    <a:pt x="10240" y="9501"/>
                    <a:pt x="10240" y="9251"/>
                  </a:cubicBezTo>
                  <a:lnTo>
                    <a:pt x="10240" y="9227"/>
                  </a:lnTo>
                  <a:cubicBezTo>
                    <a:pt x="10240" y="9168"/>
                    <a:pt x="10228" y="9132"/>
                    <a:pt x="10205" y="9084"/>
                  </a:cubicBezTo>
                  <a:cubicBezTo>
                    <a:pt x="10383" y="9025"/>
                    <a:pt x="10514" y="8846"/>
                    <a:pt x="10514" y="8656"/>
                  </a:cubicBezTo>
                  <a:lnTo>
                    <a:pt x="10514" y="8632"/>
                  </a:lnTo>
                  <a:cubicBezTo>
                    <a:pt x="10502" y="8418"/>
                    <a:pt x="10371" y="8239"/>
                    <a:pt x="10193" y="8180"/>
                  </a:cubicBezTo>
                  <a:cubicBezTo>
                    <a:pt x="10205" y="8132"/>
                    <a:pt x="10228" y="8072"/>
                    <a:pt x="10228" y="8025"/>
                  </a:cubicBezTo>
                  <a:lnTo>
                    <a:pt x="10228" y="8013"/>
                  </a:lnTo>
                  <a:cubicBezTo>
                    <a:pt x="10228" y="7941"/>
                    <a:pt x="10205" y="7846"/>
                    <a:pt x="10169" y="7787"/>
                  </a:cubicBezTo>
                  <a:lnTo>
                    <a:pt x="10169" y="6263"/>
                  </a:lnTo>
                  <a:cubicBezTo>
                    <a:pt x="10169" y="6179"/>
                    <a:pt x="10086" y="6108"/>
                    <a:pt x="10002" y="6108"/>
                  </a:cubicBezTo>
                  <a:cubicBezTo>
                    <a:pt x="9907" y="6108"/>
                    <a:pt x="9835" y="6179"/>
                    <a:pt x="9835" y="6263"/>
                  </a:cubicBezTo>
                  <a:lnTo>
                    <a:pt x="9835" y="7560"/>
                  </a:lnTo>
                  <a:lnTo>
                    <a:pt x="8716" y="7560"/>
                  </a:lnTo>
                  <a:cubicBezTo>
                    <a:pt x="8823" y="7453"/>
                    <a:pt x="8931" y="7322"/>
                    <a:pt x="8954" y="7179"/>
                  </a:cubicBezTo>
                  <a:cubicBezTo>
                    <a:pt x="8990" y="7025"/>
                    <a:pt x="8954" y="6858"/>
                    <a:pt x="8835" y="6751"/>
                  </a:cubicBezTo>
                  <a:cubicBezTo>
                    <a:pt x="8828" y="6736"/>
                    <a:pt x="8715" y="6608"/>
                    <a:pt x="8492" y="6608"/>
                  </a:cubicBezTo>
                  <a:cubicBezTo>
                    <a:pt x="8347" y="6608"/>
                    <a:pt x="8157" y="6661"/>
                    <a:pt x="7919" y="6834"/>
                  </a:cubicBezTo>
                  <a:cubicBezTo>
                    <a:pt x="7859" y="6882"/>
                    <a:pt x="7800" y="6929"/>
                    <a:pt x="7740" y="6941"/>
                  </a:cubicBezTo>
                  <a:lnTo>
                    <a:pt x="7740" y="5453"/>
                  </a:lnTo>
                  <a:lnTo>
                    <a:pt x="9835" y="5453"/>
                  </a:lnTo>
                  <a:lnTo>
                    <a:pt x="9835" y="5703"/>
                  </a:lnTo>
                  <a:cubicBezTo>
                    <a:pt x="9835" y="5798"/>
                    <a:pt x="9907" y="5870"/>
                    <a:pt x="10002" y="5870"/>
                  </a:cubicBezTo>
                  <a:cubicBezTo>
                    <a:pt x="10086" y="5870"/>
                    <a:pt x="10169" y="5798"/>
                    <a:pt x="10169" y="5703"/>
                  </a:cubicBezTo>
                  <a:lnTo>
                    <a:pt x="10169" y="4560"/>
                  </a:lnTo>
                  <a:cubicBezTo>
                    <a:pt x="10169" y="4465"/>
                    <a:pt x="10086" y="4393"/>
                    <a:pt x="10002" y="4393"/>
                  </a:cubicBezTo>
                  <a:lnTo>
                    <a:pt x="9895" y="4393"/>
                  </a:lnTo>
                  <a:lnTo>
                    <a:pt x="9895" y="3870"/>
                  </a:lnTo>
                  <a:cubicBezTo>
                    <a:pt x="10074" y="3715"/>
                    <a:pt x="10193" y="3429"/>
                    <a:pt x="10252" y="2977"/>
                  </a:cubicBezTo>
                  <a:cubicBezTo>
                    <a:pt x="10300" y="2643"/>
                    <a:pt x="10300" y="2346"/>
                    <a:pt x="10300" y="2310"/>
                  </a:cubicBezTo>
                  <a:lnTo>
                    <a:pt x="10300" y="1464"/>
                  </a:lnTo>
                  <a:cubicBezTo>
                    <a:pt x="10300" y="1203"/>
                    <a:pt x="10086" y="1000"/>
                    <a:pt x="9835" y="1000"/>
                  </a:cubicBezTo>
                  <a:lnTo>
                    <a:pt x="9824" y="1000"/>
                  </a:lnTo>
                  <a:cubicBezTo>
                    <a:pt x="9776" y="1000"/>
                    <a:pt x="9728" y="1000"/>
                    <a:pt x="9693" y="1012"/>
                  </a:cubicBezTo>
                  <a:lnTo>
                    <a:pt x="9693" y="750"/>
                  </a:lnTo>
                  <a:cubicBezTo>
                    <a:pt x="9693" y="500"/>
                    <a:pt x="9478" y="286"/>
                    <a:pt x="9228" y="286"/>
                  </a:cubicBezTo>
                  <a:lnTo>
                    <a:pt x="9216" y="286"/>
                  </a:lnTo>
                  <a:cubicBezTo>
                    <a:pt x="9157" y="286"/>
                    <a:pt x="9109" y="298"/>
                    <a:pt x="9062" y="321"/>
                  </a:cubicBezTo>
                  <a:cubicBezTo>
                    <a:pt x="9002" y="143"/>
                    <a:pt x="8823" y="0"/>
                    <a:pt x="86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5" name="Google Shape;2855;p39"/>
            <p:cNvSpPr/>
            <p:nvPr/>
          </p:nvSpPr>
          <p:spPr>
            <a:xfrm>
              <a:off x="8116024" y="3221804"/>
              <a:ext cx="14036" cy="10280"/>
            </a:xfrm>
            <a:custGeom>
              <a:avLst/>
              <a:gdLst/>
              <a:ahLst/>
              <a:cxnLst/>
              <a:rect l="l" t="t" r="r" b="b"/>
              <a:pathLst>
                <a:path w="441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274" y="322"/>
                  </a:lnTo>
                  <a:cubicBezTo>
                    <a:pt x="369" y="322"/>
                    <a:pt x="441" y="251"/>
                    <a:pt x="441" y="167"/>
                  </a:cubicBezTo>
                  <a:cubicBezTo>
                    <a:pt x="441" y="72"/>
                    <a:pt x="36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6" name="Google Shape;2856;p39"/>
            <p:cNvSpPr/>
            <p:nvPr/>
          </p:nvSpPr>
          <p:spPr>
            <a:xfrm>
              <a:off x="8097818" y="3221804"/>
              <a:ext cx="14068" cy="10280"/>
            </a:xfrm>
            <a:custGeom>
              <a:avLst/>
              <a:gdLst/>
              <a:ahLst/>
              <a:cxnLst/>
              <a:rect l="l" t="t" r="r" b="b"/>
              <a:pathLst>
                <a:path w="442" h="323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87" y="322"/>
                  </a:lnTo>
                  <a:cubicBezTo>
                    <a:pt x="370" y="322"/>
                    <a:pt x="441" y="251"/>
                    <a:pt x="441" y="167"/>
                  </a:cubicBezTo>
                  <a:cubicBezTo>
                    <a:pt x="441" y="72"/>
                    <a:pt x="370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7" name="Google Shape;2857;p39"/>
            <p:cNvSpPr/>
            <p:nvPr/>
          </p:nvSpPr>
          <p:spPr>
            <a:xfrm>
              <a:off x="8156190" y="2951621"/>
              <a:ext cx="14036" cy="10630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286" y="334"/>
                  </a:lnTo>
                  <a:cubicBezTo>
                    <a:pt x="369" y="334"/>
                    <a:pt x="441" y="262"/>
                    <a:pt x="441" y="167"/>
                  </a:cubicBezTo>
                  <a:cubicBezTo>
                    <a:pt x="441" y="72"/>
                    <a:pt x="369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8" name="Google Shape;2858;p39"/>
            <p:cNvSpPr/>
            <p:nvPr/>
          </p:nvSpPr>
          <p:spPr>
            <a:xfrm>
              <a:off x="8173982" y="2952385"/>
              <a:ext cx="14450" cy="10248"/>
            </a:xfrm>
            <a:custGeom>
              <a:avLst/>
              <a:gdLst/>
              <a:ahLst/>
              <a:cxnLst/>
              <a:rect l="l" t="t" r="r" b="b"/>
              <a:pathLst>
                <a:path w="4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287" y="322"/>
                  </a:lnTo>
                  <a:cubicBezTo>
                    <a:pt x="382" y="322"/>
                    <a:pt x="453" y="250"/>
                    <a:pt x="453" y="155"/>
                  </a:cubicBezTo>
                  <a:cubicBezTo>
                    <a:pt x="453" y="72"/>
                    <a:pt x="382" y="0"/>
                    <a:pt x="2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859" name="Google Shape;2859;p39"/>
          <p:cNvCxnSpPr>
            <a:cxnSpLocks/>
            <a:stCxn id="2826" idx="0"/>
            <a:endCxn id="2821" idx="2"/>
          </p:cNvCxnSpPr>
          <p:nvPr/>
        </p:nvCxnSpPr>
        <p:spPr>
          <a:xfrm rot="-5400000">
            <a:off x="1576625" y="3360100"/>
            <a:ext cx="6147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60" name="Google Shape;2860;p39"/>
          <p:cNvCxnSpPr>
            <a:cxnSpLocks/>
          </p:cNvCxnSpPr>
          <p:nvPr/>
        </p:nvCxnSpPr>
        <p:spPr>
          <a:xfrm rot="16200000" flipV="1">
            <a:off x="1571925" y="2262549"/>
            <a:ext cx="624152" cy="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61" name="Google Shape;2861;p39"/>
          <p:cNvCxnSpPr>
            <a:cxnSpLocks/>
          </p:cNvCxnSpPr>
          <p:nvPr/>
        </p:nvCxnSpPr>
        <p:spPr>
          <a:xfrm rot="5400000" flipH="1" flipV="1">
            <a:off x="3370325" y="3398469"/>
            <a:ext cx="611543" cy="21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62" name="Google Shape;2862;p39"/>
          <p:cNvCxnSpPr>
            <a:cxnSpLocks/>
          </p:cNvCxnSpPr>
          <p:nvPr/>
        </p:nvCxnSpPr>
        <p:spPr>
          <a:xfrm rot="16200000" flipV="1">
            <a:off x="3522660" y="2431500"/>
            <a:ext cx="306884" cy="20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63" name="Google Shape;2863;p39"/>
          <p:cNvCxnSpPr>
            <a:cxnSpLocks/>
          </p:cNvCxnSpPr>
          <p:nvPr/>
        </p:nvCxnSpPr>
        <p:spPr>
          <a:xfrm rot="-5400000">
            <a:off x="5162175" y="3399080"/>
            <a:ext cx="612900" cy="6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64" name="Google Shape;2864;p39"/>
          <p:cNvCxnSpPr>
            <a:cxnSpLocks/>
          </p:cNvCxnSpPr>
          <p:nvPr/>
        </p:nvCxnSpPr>
        <p:spPr>
          <a:xfrm rot="16200000" flipV="1">
            <a:off x="5170762" y="2295432"/>
            <a:ext cx="594815" cy="31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65" name="Google Shape;2865;p39"/>
          <p:cNvCxnSpPr>
            <a:cxnSpLocks/>
          </p:cNvCxnSpPr>
          <p:nvPr/>
        </p:nvCxnSpPr>
        <p:spPr>
          <a:xfrm rot="-5400000">
            <a:off x="6974400" y="3378393"/>
            <a:ext cx="571800" cy="6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66" name="Google Shape;2866;p39"/>
          <p:cNvCxnSpPr>
            <a:cxnSpLocks/>
          </p:cNvCxnSpPr>
          <p:nvPr/>
        </p:nvCxnSpPr>
        <p:spPr>
          <a:xfrm rot="16200000" flipV="1">
            <a:off x="7052505" y="2377512"/>
            <a:ext cx="415052" cy="1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Flèche : courbe vers le haut 8">
            <a:hlinkClick r:id="rId3" action="ppaction://hlinksldjump"/>
            <a:extLst>
              <a:ext uri="{FF2B5EF4-FFF2-40B4-BE49-F238E27FC236}">
                <a16:creationId xmlns:a16="http://schemas.microsoft.com/office/drawing/2014/main" id="{2D550081-25ED-F052-3AA6-77237637CE7E}"/>
              </a:ext>
            </a:extLst>
          </p:cNvPr>
          <p:cNvSpPr/>
          <p:nvPr/>
        </p:nvSpPr>
        <p:spPr>
          <a:xfrm>
            <a:off x="8430725" y="4738978"/>
            <a:ext cx="405517" cy="286247"/>
          </a:xfrm>
          <a:prstGeom prst="curvedUp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fr-FR" b="1" dirty="0"/>
              <a:t>Alliance stratégique</a:t>
            </a:r>
            <a:endParaRPr b="1" dirty="0"/>
          </a:p>
        </p:txBody>
      </p:sp>
      <p:sp>
        <p:nvSpPr>
          <p:cNvPr id="2872" name="Google Shape;2872;p40"/>
          <p:cNvSpPr txBox="1"/>
          <p:nvPr/>
        </p:nvSpPr>
        <p:spPr>
          <a:xfrm>
            <a:off x="6736613" y="2769088"/>
            <a:ext cx="2033676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AWS GameLift</a:t>
            </a:r>
            <a:endParaRPr sz="1800" b="0" i="0" u="none" strike="noStrike" cap="none" dirty="0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873" name="Google Shape;2873;p40"/>
          <p:cNvSpPr txBox="1"/>
          <p:nvPr/>
        </p:nvSpPr>
        <p:spPr>
          <a:xfrm>
            <a:off x="6729961" y="3027462"/>
            <a:ext cx="1924828" cy="796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Partenaire cloud pour le live-service et les DLC à l’international.</a:t>
            </a:r>
            <a:endParaRPr lang="en-US" sz="1400" b="0" i="0" u="none" strike="noStrike" cap="none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2874" name="Google Shape;2874;p40"/>
          <p:cNvGrpSpPr/>
          <p:nvPr/>
        </p:nvGrpSpPr>
        <p:grpSpPr>
          <a:xfrm>
            <a:off x="854907" y="1595108"/>
            <a:ext cx="5421493" cy="2888227"/>
            <a:chOff x="233350" y="949250"/>
            <a:chExt cx="7137300" cy="3802300"/>
          </a:xfrm>
        </p:grpSpPr>
        <p:sp>
          <p:nvSpPr>
            <p:cNvPr id="2875" name="Google Shape;2875;p40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6" name="Google Shape;2876;p40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7" name="Google Shape;2877;p40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8" name="Google Shape;2878;p40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9" name="Google Shape;2879;p40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0" name="Google Shape;2880;p40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1" name="Google Shape;2881;p40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2" name="Google Shape;2882;p40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3" name="Google Shape;2883;p40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4" name="Google Shape;2884;p40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5" name="Google Shape;2885;p40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6" name="Google Shape;2886;p40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7" name="Google Shape;2887;p40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8" name="Google Shape;2888;p40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9" name="Google Shape;2889;p40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0" name="Google Shape;2890;p40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1" name="Google Shape;2891;p40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2" name="Google Shape;2892;p40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3" name="Google Shape;2893;p40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4" name="Google Shape;2894;p40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5" name="Google Shape;2895;p40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6" name="Google Shape;2896;p40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7" name="Google Shape;2897;p40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8" name="Google Shape;2898;p40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9" name="Google Shape;2899;p40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0" name="Google Shape;2900;p40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1" name="Google Shape;2901;p40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2" name="Google Shape;2902;p40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3" name="Google Shape;2903;p40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4" name="Google Shape;2904;p40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5" name="Google Shape;2905;p40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6" name="Google Shape;2906;p40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7" name="Google Shape;2907;p40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8" name="Google Shape;2908;p40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p40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p40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p40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p40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40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Google Shape;2914;p40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5" name="Google Shape;2915;p40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6" name="Google Shape;2916;p40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p40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8" name="Google Shape;2918;p40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9" name="Google Shape;2919;p40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p40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Google Shape;2921;p40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Google Shape;2922;p40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Google Shape;2923;p40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4" name="Google Shape;2924;p40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5" name="Google Shape;2925;p40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26" name="Google Shape;2926;p40"/>
          <p:cNvSpPr/>
          <p:nvPr/>
        </p:nvSpPr>
        <p:spPr>
          <a:xfrm>
            <a:off x="6736625" y="2259850"/>
            <a:ext cx="330000" cy="330000"/>
          </a:xfrm>
          <a:prstGeom prst="diamond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7" name="Google Shape;2927;p40"/>
          <p:cNvSpPr/>
          <p:nvPr/>
        </p:nvSpPr>
        <p:spPr>
          <a:xfrm>
            <a:off x="2266450" y="3869750"/>
            <a:ext cx="236400" cy="236100"/>
          </a:xfrm>
          <a:prstGeom prst="diamond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8" name="Google Shape;2928;p40"/>
          <p:cNvSpPr/>
          <p:nvPr/>
        </p:nvSpPr>
        <p:spPr>
          <a:xfrm>
            <a:off x="1620425" y="2306800"/>
            <a:ext cx="236400" cy="236100"/>
          </a:xfrm>
          <a:prstGeom prst="diamond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0"/>
          <p:cNvSpPr/>
          <p:nvPr/>
        </p:nvSpPr>
        <p:spPr>
          <a:xfrm>
            <a:off x="3100925" y="2198200"/>
            <a:ext cx="236400" cy="236100"/>
          </a:xfrm>
          <a:prstGeom prst="diamond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0"/>
          <p:cNvSpPr/>
          <p:nvPr/>
        </p:nvSpPr>
        <p:spPr>
          <a:xfrm>
            <a:off x="4604475" y="2665350"/>
            <a:ext cx="236400" cy="236100"/>
          </a:xfrm>
          <a:prstGeom prst="diamond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1" name="Google Shape;2931;p40"/>
          <p:cNvSpPr/>
          <p:nvPr/>
        </p:nvSpPr>
        <p:spPr>
          <a:xfrm>
            <a:off x="5401725" y="3706650"/>
            <a:ext cx="236400" cy="236100"/>
          </a:xfrm>
          <a:prstGeom prst="diamond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32" name="Google Shape;2932;p40"/>
          <p:cNvCxnSpPr>
            <a:stCxn id="2926" idx="0"/>
            <a:endCxn id="2930" idx="0"/>
          </p:cNvCxnSpPr>
          <p:nvPr/>
        </p:nvCxnSpPr>
        <p:spPr>
          <a:xfrm rot="5400000">
            <a:off x="5609375" y="1373200"/>
            <a:ext cx="405600" cy="2178900"/>
          </a:xfrm>
          <a:prstGeom prst="curvedConnector3">
            <a:avLst>
              <a:gd name="adj1" fmla="val -58709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33" name="Google Shape;2933;p40"/>
          <p:cNvCxnSpPr>
            <a:stCxn id="2926" idx="0"/>
            <a:endCxn id="2929" idx="0"/>
          </p:cNvCxnSpPr>
          <p:nvPr/>
        </p:nvCxnSpPr>
        <p:spPr>
          <a:xfrm rot="5400000" flipH="1">
            <a:off x="5029475" y="387700"/>
            <a:ext cx="61800" cy="3682500"/>
          </a:xfrm>
          <a:prstGeom prst="curvedConnector3">
            <a:avLst>
              <a:gd name="adj1" fmla="val 1025081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34" name="Google Shape;2934;p40"/>
          <p:cNvCxnSpPr>
            <a:stCxn id="2926" idx="0"/>
            <a:endCxn id="2927" idx="0"/>
          </p:cNvCxnSpPr>
          <p:nvPr/>
        </p:nvCxnSpPr>
        <p:spPr>
          <a:xfrm rot="5400000">
            <a:off x="3838175" y="806200"/>
            <a:ext cx="1609800" cy="4517100"/>
          </a:xfrm>
          <a:prstGeom prst="curvedConnector3">
            <a:avLst>
              <a:gd name="adj1" fmla="val -1479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35" name="Google Shape;2935;p40"/>
          <p:cNvCxnSpPr>
            <a:stCxn id="2926" idx="0"/>
            <a:endCxn id="2931" idx="0"/>
          </p:cNvCxnSpPr>
          <p:nvPr/>
        </p:nvCxnSpPr>
        <p:spPr>
          <a:xfrm rot="5400000">
            <a:off x="5487275" y="2292400"/>
            <a:ext cx="1446900" cy="1381800"/>
          </a:xfrm>
          <a:prstGeom prst="curvedConnector3">
            <a:avLst>
              <a:gd name="adj1" fmla="val -16458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36" name="Google Shape;2936;p40"/>
          <p:cNvCxnSpPr>
            <a:stCxn id="2926" idx="0"/>
            <a:endCxn id="2928" idx="0"/>
          </p:cNvCxnSpPr>
          <p:nvPr/>
        </p:nvCxnSpPr>
        <p:spPr>
          <a:xfrm rot="5400000">
            <a:off x="4296575" y="-298100"/>
            <a:ext cx="47100" cy="5163000"/>
          </a:xfrm>
          <a:prstGeom prst="curvedConnector3">
            <a:avLst>
              <a:gd name="adj1" fmla="val -1687261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Flèche : courbe vers le haut 2">
            <a:hlinkClick r:id="rId3" action="ppaction://hlinksldjump"/>
            <a:extLst>
              <a:ext uri="{FF2B5EF4-FFF2-40B4-BE49-F238E27FC236}">
                <a16:creationId xmlns:a16="http://schemas.microsoft.com/office/drawing/2014/main" id="{AC8D173D-39A7-F032-5AD8-6BB18999B296}"/>
              </a:ext>
            </a:extLst>
          </p:cNvPr>
          <p:cNvSpPr/>
          <p:nvPr/>
        </p:nvSpPr>
        <p:spPr>
          <a:xfrm>
            <a:off x="8430725" y="4738978"/>
            <a:ext cx="405517" cy="286247"/>
          </a:xfrm>
          <a:prstGeom prst="curvedUp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1" name="Google Shape;2941;p41"/>
          <p:cNvSpPr txBox="1">
            <a:spLocks noGrp="1"/>
          </p:cNvSpPr>
          <p:nvPr>
            <p:ph type="title"/>
          </p:nvPr>
        </p:nvSpPr>
        <p:spPr>
          <a:xfrm>
            <a:off x="699794" y="2547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b="1" dirty="0"/>
              <a:t>Questions essentielles du business plan</a:t>
            </a:r>
            <a:endParaRPr lang="fr-FR" dirty="0"/>
          </a:p>
        </p:txBody>
      </p:sp>
      <p:sp>
        <p:nvSpPr>
          <p:cNvPr id="2942" name="Google Shape;2942;p41"/>
          <p:cNvSpPr txBox="1"/>
          <p:nvPr/>
        </p:nvSpPr>
        <p:spPr>
          <a:xfrm>
            <a:off x="713802" y="1455900"/>
            <a:ext cx="701700" cy="484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3300" b="1" i="0" u="none" strike="noStrike" cap="none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943" name="Google Shape;2943;p41"/>
          <p:cNvSpPr txBox="1"/>
          <p:nvPr/>
        </p:nvSpPr>
        <p:spPr>
          <a:xfrm>
            <a:off x="1416944" y="1455900"/>
            <a:ext cx="3141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Quelle est la situation ?</a:t>
            </a:r>
          </a:p>
        </p:txBody>
      </p:sp>
      <p:sp>
        <p:nvSpPr>
          <p:cNvPr id="2944" name="Google Shape;2944;p41"/>
          <p:cNvSpPr txBox="1"/>
          <p:nvPr/>
        </p:nvSpPr>
        <p:spPr>
          <a:xfrm>
            <a:off x="713802" y="3831300"/>
            <a:ext cx="701700" cy="484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5</a:t>
            </a:r>
            <a:endParaRPr sz="3300" b="1" i="0" u="none" strike="noStrike" cap="none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945" name="Google Shape;2945;p41"/>
          <p:cNvSpPr txBox="1"/>
          <p:nvPr/>
        </p:nvSpPr>
        <p:spPr>
          <a:xfrm>
            <a:off x="1416944" y="3831300"/>
            <a:ext cx="1930555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Quelle est la taille du marché ?</a:t>
            </a:r>
            <a:endParaRPr lang="en-US" sz="1400" b="0" i="0" u="none" strike="noStrike" cap="none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46" name="Google Shape;2946;p41"/>
          <p:cNvSpPr txBox="1"/>
          <p:nvPr/>
        </p:nvSpPr>
        <p:spPr>
          <a:xfrm>
            <a:off x="713802" y="2643600"/>
            <a:ext cx="701700" cy="484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3</a:t>
            </a:r>
            <a:endParaRPr sz="3300" b="1" i="0" u="none" strike="noStrike" cap="none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947" name="Google Shape;2947;p41"/>
          <p:cNvSpPr txBox="1"/>
          <p:nvPr/>
        </p:nvSpPr>
        <p:spPr>
          <a:xfrm>
            <a:off x="1416944" y="2643600"/>
            <a:ext cx="1930555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Comment </a:t>
            </a:r>
            <a:r>
              <a:rPr lang="en-US" sz="1400" b="0" i="0" u="none" strike="noStrike" cap="none" dirty="0" err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atteindre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400" b="0" i="0" u="none" strike="noStrike" cap="none" dirty="0" err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votre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vision ?</a:t>
            </a:r>
          </a:p>
        </p:txBody>
      </p:sp>
      <p:sp>
        <p:nvSpPr>
          <p:cNvPr id="2948" name="Google Shape;2948;p41"/>
          <p:cNvSpPr txBox="1"/>
          <p:nvPr/>
        </p:nvSpPr>
        <p:spPr>
          <a:xfrm>
            <a:off x="713802" y="2049750"/>
            <a:ext cx="701700" cy="484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endParaRPr sz="3300" b="1" i="0" u="none" strike="noStrike" cap="none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949" name="Google Shape;2949;p41"/>
          <p:cNvSpPr txBox="1"/>
          <p:nvPr/>
        </p:nvSpPr>
        <p:spPr>
          <a:xfrm>
            <a:off x="1407713" y="2049750"/>
            <a:ext cx="3141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Quelle est votre vision ?</a:t>
            </a:r>
          </a:p>
        </p:txBody>
      </p:sp>
      <p:sp>
        <p:nvSpPr>
          <p:cNvPr id="2950" name="Google Shape;2950;p41"/>
          <p:cNvSpPr txBox="1"/>
          <p:nvPr/>
        </p:nvSpPr>
        <p:spPr>
          <a:xfrm>
            <a:off x="713802" y="3237450"/>
            <a:ext cx="701700" cy="484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4</a:t>
            </a:r>
            <a:endParaRPr sz="3300" b="1" i="0" u="none" strike="noStrike" cap="none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951" name="Google Shape;2951;p41"/>
          <p:cNvSpPr txBox="1"/>
          <p:nvPr/>
        </p:nvSpPr>
        <p:spPr>
          <a:xfrm>
            <a:off x="1407713" y="3237450"/>
            <a:ext cx="193978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Quelle est votre offre ?</a:t>
            </a:r>
          </a:p>
        </p:txBody>
      </p:sp>
      <p:sp>
        <p:nvSpPr>
          <p:cNvPr id="2953" name="Google Shape;2953;p41"/>
          <p:cNvSpPr txBox="1"/>
          <p:nvPr/>
        </p:nvSpPr>
        <p:spPr>
          <a:xfrm>
            <a:off x="3347499" y="1455900"/>
            <a:ext cx="509287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Marché du jeu vidéo en croissance (187,7 Mds $), mais saturé sur les AAA. Besoin identifié pour des expériences narratives premium originales.</a:t>
            </a:r>
            <a:endParaRPr lang="en-US" sz="1400" b="0" i="0" u="none" strike="noStrike" cap="none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55" name="Google Shape;2955;p41"/>
          <p:cNvSpPr txBox="1"/>
          <p:nvPr/>
        </p:nvSpPr>
        <p:spPr>
          <a:xfrm>
            <a:off x="3347499" y="3831300"/>
            <a:ext cx="509287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+3,42 Mds de joueurs. Marché cible : joueurs adultes 25–45 ans, sensibles à la narration, prêts à investir dans un jeu de qualité.</a:t>
            </a:r>
            <a:endParaRPr lang="en-US" sz="1400" b="0" i="0" u="none" strike="noStrike" cap="none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57" name="Google Shape;2957;p41"/>
          <p:cNvSpPr txBox="1"/>
          <p:nvPr/>
        </p:nvSpPr>
        <p:spPr>
          <a:xfrm>
            <a:off x="3347499" y="2643600"/>
            <a:ext cx="509287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Développement d’un jeu Action-RPG narratif premium + DLC + stratégie transmédia, IA générative, stratégie d’influence ciblée.</a:t>
            </a:r>
            <a:endParaRPr lang="en-US" sz="1400" b="0" i="0" u="none" strike="noStrike" cap="none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59" name="Google Shape;2959;p41"/>
          <p:cNvSpPr txBox="1"/>
          <p:nvPr/>
        </p:nvSpPr>
        <p:spPr>
          <a:xfrm>
            <a:off x="3347499" y="2049750"/>
            <a:ext cx="5083639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Devenir une référence en jeux AAA narratifs immersifs, cross-plateforme, avec un univers riche et une forte </a:t>
            </a:r>
            <a:r>
              <a:rPr lang="fr-FR" sz="1400" b="0" i="0" u="none" strike="noStrike" cap="none" dirty="0" err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rejouabilité</a:t>
            </a:r>
            <a:r>
              <a:rPr lang="fr-FR"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lang="en-US" sz="1400" b="0" i="0" u="none" strike="noStrike" cap="none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61" name="Google Shape;2961;p41"/>
          <p:cNvSpPr txBox="1"/>
          <p:nvPr/>
        </p:nvSpPr>
        <p:spPr>
          <a:xfrm>
            <a:off x="3347499" y="3237450"/>
            <a:ext cx="5083639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Un jeu narratif AAA vendu 70€, univers original, jouable solo + coop, avec contenu post-lancement régulier et potentiel transmédia.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0">
          <a:extLst>
            <a:ext uri="{FF2B5EF4-FFF2-40B4-BE49-F238E27FC236}">
              <a16:creationId xmlns:a16="http://schemas.microsoft.com/office/drawing/2014/main" id="{33E9E9BE-988B-264A-ABE4-6E30CEBC2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1" name="Google Shape;2941;p41">
            <a:extLst>
              <a:ext uri="{FF2B5EF4-FFF2-40B4-BE49-F238E27FC236}">
                <a16:creationId xmlns:a16="http://schemas.microsoft.com/office/drawing/2014/main" id="{D8C55381-D2BE-6437-A669-548D429AE9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0562" y="2547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fr-FR" b="1" dirty="0"/>
              <a:t>Questions essentielles du business plan</a:t>
            </a:r>
            <a:endParaRPr b="1" dirty="0"/>
          </a:p>
        </p:txBody>
      </p:sp>
      <p:sp>
        <p:nvSpPr>
          <p:cNvPr id="2942" name="Google Shape;2942;p41">
            <a:extLst>
              <a:ext uri="{FF2B5EF4-FFF2-40B4-BE49-F238E27FC236}">
                <a16:creationId xmlns:a16="http://schemas.microsoft.com/office/drawing/2014/main" id="{0480224F-98E1-F992-FEEE-60AB31AD85FD}"/>
              </a:ext>
            </a:extLst>
          </p:cNvPr>
          <p:cNvSpPr txBox="1"/>
          <p:nvPr/>
        </p:nvSpPr>
        <p:spPr>
          <a:xfrm>
            <a:off x="713802" y="1455900"/>
            <a:ext cx="701700" cy="484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 b="1" i="0" u="none" strike="noStrike" cap="none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6</a:t>
            </a:r>
            <a:endParaRPr sz="3300" b="1" i="0" u="none" strike="noStrike" cap="none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943" name="Google Shape;2943;p41">
            <a:extLst>
              <a:ext uri="{FF2B5EF4-FFF2-40B4-BE49-F238E27FC236}">
                <a16:creationId xmlns:a16="http://schemas.microsoft.com/office/drawing/2014/main" id="{6CF66059-9FBD-3664-AF92-6350A896E255}"/>
              </a:ext>
            </a:extLst>
          </p:cNvPr>
          <p:cNvSpPr txBox="1"/>
          <p:nvPr/>
        </p:nvSpPr>
        <p:spPr>
          <a:xfrm>
            <a:off x="1416944" y="1455900"/>
            <a:ext cx="1930555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Qui sont les acteurs clés ?</a:t>
            </a:r>
          </a:p>
        </p:txBody>
      </p:sp>
      <p:sp>
        <p:nvSpPr>
          <p:cNvPr id="2944" name="Google Shape;2944;p41">
            <a:extLst>
              <a:ext uri="{FF2B5EF4-FFF2-40B4-BE49-F238E27FC236}">
                <a16:creationId xmlns:a16="http://schemas.microsoft.com/office/drawing/2014/main" id="{ECD31DF9-AFFC-7D7B-947D-D9B8A6C42FDF}"/>
              </a:ext>
            </a:extLst>
          </p:cNvPr>
          <p:cNvSpPr txBox="1"/>
          <p:nvPr/>
        </p:nvSpPr>
        <p:spPr>
          <a:xfrm>
            <a:off x="713802" y="3831300"/>
            <a:ext cx="701700" cy="484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 b="1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10</a:t>
            </a:r>
            <a:endParaRPr sz="3300" b="1" i="0" u="none" strike="noStrike" cap="none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945" name="Google Shape;2945;p41">
            <a:extLst>
              <a:ext uri="{FF2B5EF4-FFF2-40B4-BE49-F238E27FC236}">
                <a16:creationId xmlns:a16="http://schemas.microsoft.com/office/drawing/2014/main" id="{0B976960-B429-3A23-9812-ADC5E6A8C124}"/>
              </a:ext>
            </a:extLst>
          </p:cNvPr>
          <p:cNvSpPr txBox="1"/>
          <p:nvPr/>
        </p:nvSpPr>
        <p:spPr>
          <a:xfrm>
            <a:off x="1416944" y="3831300"/>
            <a:ext cx="1930555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De quoi avez-vous besoin pour démarrer ?</a:t>
            </a:r>
            <a:endParaRPr lang="en-US" sz="1400" b="0" i="0" u="none" strike="noStrike" cap="none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46" name="Google Shape;2946;p41">
            <a:extLst>
              <a:ext uri="{FF2B5EF4-FFF2-40B4-BE49-F238E27FC236}">
                <a16:creationId xmlns:a16="http://schemas.microsoft.com/office/drawing/2014/main" id="{A2854036-B0D8-D58F-DE9B-A53B3598777D}"/>
              </a:ext>
            </a:extLst>
          </p:cNvPr>
          <p:cNvSpPr txBox="1"/>
          <p:nvPr/>
        </p:nvSpPr>
        <p:spPr>
          <a:xfrm>
            <a:off x="713802" y="2643600"/>
            <a:ext cx="701700" cy="484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 b="1" i="0" u="none" strike="noStrike" cap="none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8</a:t>
            </a:r>
            <a:endParaRPr sz="3300" b="1" i="0" u="none" strike="noStrike" cap="none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947" name="Google Shape;2947;p41">
            <a:extLst>
              <a:ext uri="{FF2B5EF4-FFF2-40B4-BE49-F238E27FC236}">
                <a16:creationId xmlns:a16="http://schemas.microsoft.com/office/drawing/2014/main" id="{7F37B659-2B5E-8E5F-035D-026A0C41B3A8}"/>
              </a:ext>
            </a:extLst>
          </p:cNvPr>
          <p:cNvSpPr txBox="1"/>
          <p:nvPr/>
        </p:nvSpPr>
        <p:spPr>
          <a:xfrm>
            <a:off x="1416944" y="2643600"/>
            <a:ext cx="1930555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Quel est votre plan marketing ?</a:t>
            </a:r>
            <a:endParaRPr lang="en-US" sz="1400" b="0" i="0" u="none" strike="noStrike" cap="none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48" name="Google Shape;2948;p41">
            <a:extLst>
              <a:ext uri="{FF2B5EF4-FFF2-40B4-BE49-F238E27FC236}">
                <a16:creationId xmlns:a16="http://schemas.microsoft.com/office/drawing/2014/main" id="{AC74C566-DF12-4C08-B890-8B5AC10FBFAE}"/>
              </a:ext>
            </a:extLst>
          </p:cNvPr>
          <p:cNvSpPr txBox="1"/>
          <p:nvPr/>
        </p:nvSpPr>
        <p:spPr>
          <a:xfrm>
            <a:off x="713802" y="2049750"/>
            <a:ext cx="701700" cy="484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 b="1" i="0" u="none" strike="noStrike" cap="none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7</a:t>
            </a:r>
            <a:endParaRPr sz="3300" b="1" i="0" u="none" strike="noStrike" cap="none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949" name="Google Shape;2949;p41">
            <a:extLst>
              <a:ext uri="{FF2B5EF4-FFF2-40B4-BE49-F238E27FC236}">
                <a16:creationId xmlns:a16="http://schemas.microsoft.com/office/drawing/2014/main" id="{7B87FD0E-92CE-16A5-F236-CC57FDB169E0}"/>
              </a:ext>
            </a:extLst>
          </p:cNvPr>
          <p:cNvSpPr txBox="1"/>
          <p:nvPr/>
        </p:nvSpPr>
        <p:spPr>
          <a:xfrm>
            <a:off x="1407713" y="2049750"/>
            <a:ext cx="193978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Quelle </a:t>
            </a:r>
            <a:r>
              <a:rPr lang="en-US" sz="1400" b="0" i="0" u="none" strike="noStrike" cap="none" dirty="0" err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est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400" b="0" i="0" u="none" strike="noStrike" cap="none" dirty="0" err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votre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400" b="0" i="0" u="none" strike="noStrike" cap="none" dirty="0" err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différenciation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?</a:t>
            </a:r>
            <a:endParaRPr lang="fr-FR" sz="1400" b="0" i="0" u="none" strike="noStrike" cap="none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50" name="Google Shape;2950;p41">
            <a:extLst>
              <a:ext uri="{FF2B5EF4-FFF2-40B4-BE49-F238E27FC236}">
                <a16:creationId xmlns:a16="http://schemas.microsoft.com/office/drawing/2014/main" id="{37D584B7-095F-6C79-A381-FCD526D592A8}"/>
              </a:ext>
            </a:extLst>
          </p:cNvPr>
          <p:cNvSpPr txBox="1"/>
          <p:nvPr/>
        </p:nvSpPr>
        <p:spPr>
          <a:xfrm>
            <a:off x="713802" y="3237450"/>
            <a:ext cx="701700" cy="484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 b="1" i="0" u="none" strike="noStrike" cap="none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9</a:t>
            </a:r>
            <a:endParaRPr sz="3300" b="1" i="0" u="none" strike="noStrike" cap="none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951" name="Google Shape;2951;p41">
            <a:extLst>
              <a:ext uri="{FF2B5EF4-FFF2-40B4-BE49-F238E27FC236}">
                <a16:creationId xmlns:a16="http://schemas.microsoft.com/office/drawing/2014/main" id="{20EC48DD-C433-526A-DAC9-EBDF465D0892}"/>
              </a:ext>
            </a:extLst>
          </p:cNvPr>
          <p:cNvSpPr txBox="1"/>
          <p:nvPr/>
        </p:nvSpPr>
        <p:spPr>
          <a:xfrm>
            <a:off x="1407713" y="3237450"/>
            <a:ext cx="193978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Quels sont vos chiffres clés ?</a:t>
            </a:r>
          </a:p>
        </p:txBody>
      </p:sp>
      <p:sp>
        <p:nvSpPr>
          <p:cNvPr id="2953" name="Google Shape;2953;p41">
            <a:extLst>
              <a:ext uri="{FF2B5EF4-FFF2-40B4-BE49-F238E27FC236}">
                <a16:creationId xmlns:a16="http://schemas.microsoft.com/office/drawing/2014/main" id="{D106D74D-1AA8-CBAB-EC6F-E1C536AE314B}"/>
              </a:ext>
            </a:extLst>
          </p:cNvPr>
          <p:cNvSpPr txBox="1"/>
          <p:nvPr/>
        </p:nvSpPr>
        <p:spPr>
          <a:xfrm>
            <a:off x="3347499" y="1455900"/>
            <a:ext cx="509287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Steam, PS Store, Xbox, influenceurs narratifs (Twitch/YouTube), partenaires techniques (AWS GameLift), éditeurs ciblés pour le transmédia.</a:t>
            </a:r>
            <a:endParaRPr lang="en-US" sz="1400" b="0" i="0" u="none" strike="noStrike" cap="none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55" name="Google Shape;2955;p41">
            <a:extLst>
              <a:ext uri="{FF2B5EF4-FFF2-40B4-BE49-F238E27FC236}">
                <a16:creationId xmlns:a16="http://schemas.microsoft.com/office/drawing/2014/main" id="{621F3355-1257-E337-9FA8-BCEBADC68800}"/>
              </a:ext>
            </a:extLst>
          </p:cNvPr>
          <p:cNvSpPr txBox="1"/>
          <p:nvPr/>
        </p:nvSpPr>
        <p:spPr>
          <a:xfrm>
            <a:off x="3347499" y="3831300"/>
            <a:ext cx="509287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Équipe senior pluridisciplinaire, financement de 40 M€, partenariats tech/distrib., préproduction initiée dès l’été 2025.</a:t>
            </a:r>
            <a:endParaRPr lang="en-US" sz="1400" b="0" i="0" u="none" strike="noStrike" cap="none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57" name="Google Shape;2957;p41">
            <a:extLst>
              <a:ext uri="{FF2B5EF4-FFF2-40B4-BE49-F238E27FC236}">
                <a16:creationId xmlns:a16="http://schemas.microsoft.com/office/drawing/2014/main" id="{E4DE6DAB-FEE7-2A50-A413-A65BC0742249}"/>
              </a:ext>
            </a:extLst>
          </p:cNvPr>
          <p:cNvSpPr txBox="1"/>
          <p:nvPr/>
        </p:nvSpPr>
        <p:spPr>
          <a:xfrm>
            <a:off x="3347499" y="2643600"/>
            <a:ext cx="509287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Pré-campagne via créateurs de contenu, accès anticipé, éléments stream-friendly, UGC, storytelling transmédia. Focus social proof.</a:t>
            </a:r>
            <a:endParaRPr lang="en-US" sz="1400" b="0" i="0" u="none" strike="noStrike" cap="none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59" name="Google Shape;2959;p41">
            <a:extLst>
              <a:ext uri="{FF2B5EF4-FFF2-40B4-BE49-F238E27FC236}">
                <a16:creationId xmlns:a16="http://schemas.microsoft.com/office/drawing/2014/main" id="{56A02345-D455-E548-08DF-5534BE19A65C}"/>
              </a:ext>
            </a:extLst>
          </p:cNvPr>
          <p:cNvSpPr txBox="1"/>
          <p:nvPr/>
        </p:nvSpPr>
        <p:spPr>
          <a:xfrm>
            <a:off x="3347499" y="2049750"/>
            <a:ext cx="5083639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Positionnement clair (narration + coop), usage intelligent de l’IA, modèle économique éthique (pas de microtransactions abusives), UGC.</a:t>
            </a:r>
            <a:endParaRPr lang="en-US" sz="1400" b="0" i="0" u="none" strike="noStrike" cap="none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61" name="Google Shape;2961;p41">
            <a:extLst>
              <a:ext uri="{FF2B5EF4-FFF2-40B4-BE49-F238E27FC236}">
                <a16:creationId xmlns:a16="http://schemas.microsoft.com/office/drawing/2014/main" id="{97566B0E-9121-6574-A438-451FAC5B233D}"/>
              </a:ext>
            </a:extLst>
          </p:cNvPr>
          <p:cNvSpPr txBox="1"/>
          <p:nvPr/>
        </p:nvSpPr>
        <p:spPr>
          <a:xfrm>
            <a:off x="3347499" y="3237450"/>
            <a:ext cx="5083639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Budget : 40 M€. CA espéré : 70 M€ (1 M unité vendue à 70 €). Modèle : premium + DLC (live-service) + produits dérivés.</a:t>
            </a:r>
          </a:p>
        </p:txBody>
      </p:sp>
      <p:sp>
        <p:nvSpPr>
          <p:cNvPr id="3" name="Flèche : courbe vers le haut 2">
            <a:hlinkClick r:id="rId3" action="ppaction://hlinksldjump"/>
            <a:extLst>
              <a:ext uri="{FF2B5EF4-FFF2-40B4-BE49-F238E27FC236}">
                <a16:creationId xmlns:a16="http://schemas.microsoft.com/office/drawing/2014/main" id="{54C12685-CB2A-A8EB-233D-602AC0DD62BB}"/>
              </a:ext>
            </a:extLst>
          </p:cNvPr>
          <p:cNvSpPr/>
          <p:nvPr/>
        </p:nvSpPr>
        <p:spPr>
          <a:xfrm>
            <a:off x="4346554" y="4732753"/>
            <a:ext cx="405517" cy="286247"/>
          </a:xfrm>
          <a:prstGeom prst="curvedUp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002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p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dirty="0"/>
              <a:t>Matrice SWOT</a:t>
            </a:r>
            <a:endParaRPr b="1" dirty="0"/>
          </a:p>
        </p:txBody>
      </p:sp>
      <p:sp>
        <p:nvSpPr>
          <p:cNvPr id="2278" name="Google Shape;2278;p7"/>
          <p:cNvSpPr/>
          <p:nvPr/>
        </p:nvSpPr>
        <p:spPr>
          <a:xfrm>
            <a:off x="1780607" y="1334958"/>
            <a:ext cx="2738010" cy="1508962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Forces </a:t>
            </a:r>
            <a:endParaRPr dirty="0"/>
          </a:p>
          <a:p>
            <a:pPr>
              <a:spcBef>
                <a:spcPts val="600"/>
              </a:spcBef>
            </a:pPr>
            <a:r>
              <a:rPr lang="fr-FR" sz="1000" dirty="0">
                <a:solidFill>
                  <a:schemeClr val="lt1"/>
                </a:solidFill>
              </a:rPr>
              <a:t>Réputation des studios</a:t>
            </a:r>
          </a:p>
          <a:p>
            <a: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fr-FR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Maîtrise du cross-média et du cross-plateforme</a:t>
            </a:r>
          </a:p>
          <a:p>
            <a: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fr-FR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Relations solides avec les fabricants de consoles et plateformes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9" name="Google Shape;2279;p7"/>
          <p:cNvSpPr/>
          <p:nvPr/>
        </p:nvSpPr>
        <p:spPr>
          <a:xfrm>
            <a:off x="4518617" y="1334958"/>
            <a:ext cx="2738010" cy="1508962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Faiblesses</a:t>
            </a:r>
            <a:endParaRPr dirty="0"/>
          </a:p>
          <a:p>
            <a:pPr marL="0" lvl="0" indent="0">
              <a:spcBef>
                <a:spcPts val="600"/>
              </a:spcBef>
              <a:buFont typeface="Arial"/>
              <a:buNone/>
            </a:pPr>
            <a:r>
              <a:rPr lang="fr-FR" sz="1000" dirty="0">
                <a:solidFill>
                  <a:schemeClr val="lt1"/>
                </a:solidFill>
              </a:rPr>
              <a:t>Fortes contraintes financières et technique</a:t>
            </a:r>
          </a:p>
          <a:p>
            <a:pPr marL="0" lvl="0" indent="0">
              <a:spcBef>
                <a:spcPts val="600"/>
              </a:spcBef>
              <a:buFont typeface="Arial"/>
              <a:buNone/>
            </a:pPr>
            <a:r>
              <a:rPr lang="fr-FR" sz="1000" dirty="0">
                <a:solidFill>
                  <a:schemeClr val="lt1"/>
                </a:solidFill>
              </a:rPr>
              <a:t>Délais longs</a:t>
            </a:r>
          </a:p>
          <a:p>
            <a:pPr marL="0" lvl="0" indent="0">
              <a:spcBef>
                <a:spcPts val="600"/>
              </a:spcBef>
              <a:buFont typeface="Arial"/>
              <a:buNone/>
            </a:pPr>
            <a:r>
              <a:rPr lang="fr-FR" sz="1000" dirty="0">
                <a:solidFill>
                  <a:schemeClr val="lt1"/>
                </a:solidFill>
              </a:rPr>
              <a:t>Risques élevés à la sortie</a:t>
            </a:r>
            <a:endParaRPr sz="1000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0" name="Google Shape;2280;p7"/>
          <p:cNvSpPr/>
          <p:nvPr/>
        </p:nvSpPr>
        <p:spPr>
          <a:xfrm>
            <a:off x="1780607" y="2843920"/>
            <a:ext cx="2738010" cy="1508962"/>
          </a:xfrm>
          <a:prstGeom prst="roundRect">
            <a:avLst>
              <a:gd name="adj" fmla="val 16667"/>
            </a:avLst>
          </a:prstGeom>
          <a:solidFill>
            <a:srgbClr val="A288E2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Opportunités</a:t>
            </a:r>
            <a:endParaRPr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fr-FR" sz="1000" dirty="0">
                <a:solidFill>
                  <a:schemeClr val="lt1"/>
                </a:solidFill>
              </a:rPr>
              <a:t>Expansion des plateformes et du public</a:t>
            </a:r>
            <a:br>
              <a:rPr lang="fr-FR" sz="1000" dirty="0">
                <a:solidFill>
                  <a:schemeClr val="lt1"/>
                </a:solidFill>
              </a:rPr>
            </a:br>
            <a:r>
              <a:rPr lang="fr-FR" sz="1000" dirty="0">
                <a:solidFill>
                  <a:schemeClr val="lt1"/>
                </a:solidFill>
              </a:rPr>
              <a:t>Portée virale du streaming</a:t>
            </a:r>
            <a:br>
              <a:rPr lang="fr-FR" sz="1000" dirty="0">
                <a:solidFill>
                  <a:schemeClr val="lt1"/>
                </a:solidFill>
              </a:rPr>
            </a:br>
            <a:r>
              <a:rPr lang="fr-FR" sz="1000" dirty="0">
                <a:solidFill>
                  <a:schemeClr val="lt1"/>
                </a:solidFill>
              </a:rPr>
              <a:t>Potentiel du déploiement cross-plateforme</a:t>
            </a:r>
            <a:endParaRPr sz="1000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1" name="Google Shape;2281;p7"/>
          <p:cNvSpPr/>
          <p:nvPr/>
        </p:nvSpPr>
        <p:spPr>
          <a:xfrm>
            <a:off x="4518617" y="2843920"/>
            <a:ext cx="2738010" cy="1508962"/>
          </a:xfrm>
          <a:prstGeom prst="roundRect">
            <a:avLst>
              <a:gd name="adj" fmla="val 16667"/>
            </a:avLst>
          </a:prstGeom>
          <a:solidFill>
            <a:srgbClr val="C1B6DC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Menaces</a:t>
            </a:r>
            <a:endParaRPr dirty="0"/>
          </a:p>
          <a:p>
            <a:pPr marL="0" lvl="0" indent="0" algn="r">
              <a:spcBef>
                <a:spcPts val="600"/>
              </a:spcBef>
              <a:buFont typeface="Arial"/>
              <a:buNone/>
            </a:pPr>
            <a:r>
              <a:rPr lang="fr-FR" sz="1000" dirty="0">
                <a:solidFill>
                  <a:schemeClr val="lt1"/>
                </a:solidFill>
              </a:rPr>
              <a:t>Marché saturé</a:t>
            </a:r>
          </a:p>
          <a:p>
            <a:pPr marL="0" lvl="0" indent="0" algn="r">
              <a:spcBef>
                <a:spcPts val="600"/>
              </a:spcBef>
              <a:buFont typeface="Arial"/>
              <a:buNone/>
            </a:pPr>
            <a:r>
              <a:rPr lang="fr-FR" sz="1000" dirty="0">
                <a:solidFill>
                  <a:schemeClr val="lt1"/>
                </a:solidFill>
              </a:rPr>
              <a:t>Attentes élevées des joueurs</a:t>
            </a:r>
          </a:p>
          <a:p>
            <a:pPr marL="0" lvl="0" indent="0" algn="r">
              <a:spcBef>
                <a:spcPts val="600"/>
              </a:spcBef>
              <a:buFont typeface="Arial"/>
              <a:buNone/>
            </a:pPr>
            <a:r>
              <a:rPr lang="fr-FR" sz="1000" dirty="0">
                <a:solidFill>
                  <a:schemeClr val="lt1"/>
                </a:solidFill>
              </a:rPr>
              <a:t>Pression concurrentielle</a:t>
            </a:r>
          </a:p>
          <a:p>
            <a:pPr marL="0" lvl="0" indent="0" algn="r">
              <a:spcBef>
                <a:spcPts val="600"/>
              </a:spcBef>
              <a:buFont typeface="Arial"/>
              <a:buNone/>
            </a:pPr>
            <a:r>
              <a:rPr lang="fr-FR" sz="1000" dirty="0">
                <a:solidFill>
                  <a:schemeClr val="lt1"/>
                </a:solidFill>
              </a:rPr>
              <a:t>Incertitudes économiques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2" name="Google Shape;2282;p7"/>
          <p:cNvSpPr/>
          <p:nvPr/>
        </p:nvSpPr>
        <p:spPr>
          <a:xfrm>
            <a:off x="3957318" y="2286757"/>
            <a:ext cx="1122597" cy="1122597"/>
          </a:xfrm>
          <a:prstGeom prst="ellipse">
            <a:avLst/>
          </a:prstGeom>
          <a:solidFill>
            <a:srgbClr val="271457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3" name="Google Shape;2283;p7"/>
          <p:cNvSpPr/>
          <p:nvPr/>
        </p:nvSpPr>
        <p:spPr>
          <a:xfrm>
            <a:off x="4322928" y="2663409"/>
            <a:ext cx="361102" cy="361022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4" name="Google Shape;2284;p7"/>
          <p:cNvSpPr txBox="1"/>
          <p:nvPr/>
        </p:nvSpPr>
        <p:spPr>
          <a:xfrm>
            <a:off x="4083534" y="2353555"/>
            <a:ext cx="51778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/>
          </a:p>
        </p:txBody>
      </p:sp>
      <p:sp>
        <p:nvSpPr>
          <p:cNvPr id="2285" name="Google Shape;2285;p7"/>
          <p:cNvSpPr txBox="1"/>
          <p:nvPr/>
        </p:nvSpPr>
        <p:spPr>
          <a:xfrm>
            <a:off x="4536563" y="2371695"/>
            <a:ext cx="51778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endParaRPr/>
          </a:p>
        </p:txBody>
      </p:sp>
      <p:sp>
        <p:nvSpPr>
          <p:cNvPr id="2286" name="Google Shape;2286;p7"/>
          <p:cNvSpPr txBox="1"/>
          <p:nvPr/>
        </p:nvSpPr>
        <p:spPr>
          <a:xfrm>
            <a:off x="4074813" y="2910718"/>
            <a:ext cx="51778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</p:txBody>
      </p:sp>
      <p:sp>
        <p:nvSpPr>
          <p:cNvPr id="2287" name="Google Shape;2287;p7"/>
          <p:cNvSpPr txBox="1"/>
          <p:nvPr/>
        </p:nvSpPr>
        <p:spPr>
          <a:xfrm>
            <a:off x="4592602" y="2910718"/>
            <a:ext cx="51778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/>
          </a:p>
        </p:txBody>
      </p:sp>
      <p:cxnSp>
        <p:nvCxnSpPr>
          <p:cNvPr id="2288" name="Google Shape;2288;p7"/>
          <p:cNvCxnSpPr>
            <a:stCxn id="2282" idx="2"/>
            <a:endCxn id="2282" idx="6"/>
          </p:cNvCxnSpPr>
          <p:nvPr/>
        </p:nvCxnSpPr>
        <p:spPr>
          <a:xfrm>
            <a:off x="3957318" y="2848056"/>
            <a:ext cx="11226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89" name="Google Shape;2289;p7"/>
          <p:cNvCxnSpPr>
            <a:stCxn id="2282" idx="4"/>
            <a:endCxn id="2282" idx="0"/>
          </p:cNvCxnSpPr>
          <p:nvPr/>
        </p:nvCxnSpPr>
        <p:spPr>
          <a:xfrm rot="10800000">
            <a:off x="4518617" y="2286754"/>
            <a:ext cx="0" cy="1122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8"/>
          <p:cNvSpPr/>
          <p:nvPr/>
        </p:nvSpPr>
        <p:spPr>
          <a:xfrm>
            <a:off x="3347125" y="1697825"/>
            <a:ext cx="2468400" cy="2297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5" name="Google Shape;2295;p8"/>
          <p:cNvSpPr txBox="1">
            <a:spLocks noGrp="1"/>
          </p:cNvSpPr>
          <p:nvPr>
            <p:ph type="subTitle" idx="5"/>
          </p:nvPr>
        </p:nvSpPr>
        <p:spPr>
          <a:xfrm>
            <a:off x="883176" y="4020638"/>
            <a:ext cx="2168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Pression sur l’empreinte carbone, émergence des studios “green tech”</a:t>
            </a:r>
            <a:endParaRPr dirty="0"/>
          </a:p>
        </p:txBody>
      </p:sp>
      <p:sp>
        <p:nvSpPr>
          <p:cNvPr id="2296" name="Google Shape;2296;p8"/>
          <p:cNvSpPr txBox="1">
            <a:spLocks noGrp="1"/>
          </p:cNvSpPr>
          <p:nvPr>
            <p:ph type="title" idx="4"/>
          </p:nvPr>
        </p:nvSpPr>
        <p:spPr>
          <a:xfrm>
            <a:off x="883176" y="3577196"/>
            <a:ext cx="2168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Environmental</a:t>
            </a:r>
            <a:endParaRPr/>
          </a:p>
        </p:txBody>
      </p:sp>
      <p:sp>
        <p:nvSpPr>
          <p:cNvPr id="2297" name="Google Shape;2297;p8"/>
          <p:cNvSpPr txBox="1">
            <a:spLocks noGrp="1"/>
          </p:cNvSpPr>
          <p:nvPr>
            <p:ph type="title" idx="2"/>
          </p:nvPr>
        </p:nvSpPr>
        <p:spPr>
          <a:xfrm>
            <a:off x="883201" y="2445568"/>
            <a:ext cx="2168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Social</a:t>
            </a:r>
            <a:endParaRPr/>
          </a:p>
        </p:txBody>
      </p:sp>
      <p:sp>
        <p:nvSpPr>
          <p:cNvPr id="2298" name="Google Shape;2298;p8"/>
          <p:cNvSpPr txBox="1">
            <a:spLocks noGrp="1"/>
          </p:cNvSpPr>
          <p:nvPr>
            <p:ph type="subTitle" idx="3"/>
          </p:nvPr>
        </p:nvSpPr>
        <p:spPr>
          <a:xfrm>
            <a:off x="883201" y="2884841"/>
            <a:ext cx="2168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Public élargi, nostalgie rétro-gaming, essor de l’e-sport &amp; du streaming</a:t>
            </a:r>
            <a:endParaRPr dirty="0"/>
          </a:p>
        </p:txBody>
      </p:sp>
      <p:sp>
        <p:nvSpPr>
          <p:cNvPr id="2299" name="Google Shape;2299;p8"/>
          <p:cNvSpPr txBox="1">
            <a:spLocks noGrp="1"/>
          </p:cNvSpPr>
          <p:nvPr>
            <p:ph type="subTitle" idx="1"/>
          </p:nvPr>
        </p:nvSpPr>
        <p:spPr>
          <a:xfrm>
            <a:off x="883201" y="1731875"/>
            <a:ext cx="2168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Encadrement des </a:t>
            </a:r>
            <a:r>
              <a:rPr lang="fr-FR" dirty="0" err="1"/>
              <a:t>loot</a:t>
            </a:r>
            <a:r>
              <a:rPr lang="fr-FR" dirty="0"/>
              <a:t> boxes , soutien institutionnel, restrictions pays</a:t>
            </a:r>
            <a:endParaRPr dirty="0"/>
          </a:p>
        </p:txBody>
      </p:sp>
      <p:sp>
        <p:nvSpPr>
          <p:cNvPr id="2300" name="Google Shape;2300;p8"/>
          <p:cNvSpPr txBox="1">
            <a:spLocks noGrp="1"/>
          </p:cNvSpPr>
          <p:nvPr>
            <p:ph type="title"/>
          </p:nvPr>
        </p:nvSpPr>
        <p:spPr>
          <a:xfrm>
            <a:off x="883200" y="1287888"/>
            <a:ext cx="2168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Politique</a:t>
            </a:r>
            <a:endParaRPr/>
          </a:p>
        </p:txBody>
      </p:sp>
      <p:sp>
        <p:nvSpPr>
          <p:cNvPr id="2301" name="Google Shape;2301;p8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Space Grotesk"/>
                <a:ea typeface="Space Grotesk"/>
                <a:cs typeface="Space Grotesk"/>
                <a:sym typeface="Space Grotesk"/>
              </a:rPr>
              <a:t>Business Plan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302" name="Google Shape;2302;p8"/>
          <p:cNvSpPr txBox="1"/>
          <p:nvPr/>
        </p:nvSpPr>
        <p:spPr>
          <a:xfrm>
            <a:off x="3108700" y="1468213"/>
            <a:ext cx="487500" cy="527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 b="0" i="0" u="none" strike="noStrike" cap="none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P</a:t>
            </a:r>
            <a:endParaRPr sz="3300" b="0" i="0" u="none" strike="noStrike" cap="none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303" name="Google Shape;2303;p8"/>
          <p:cNvSpPr txBox="1"/>
          <p:nvPr/>
        </p:nvSpPr>
        <p:spPr>
          <a:xfrm>
            <a:off x="5537300" y="1468213"/>
            <a:ext cx="487500" cy="527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 b="0" i="0" u="none" strike="noStrike" cap="none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E</a:t>
            </a:r>
            <a:endParaRPr sz="3300" b="0" i="0" u="none" strike="noStrike" cap="none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304" name="Google Shape;2304;p8"/>
          <p:cNvSpPr txBox="1"/>
          <p:nvPr/>
        </p:nvSpPr>
        <p:spPr>
          <a:xfrm>
            <a:off x="3111638" y="2598363"/>
            <a:ext cx="487500" cy="527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 b="0" i="0" u="none" strike="noStrike" cap="none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S</a:t>
            </a:r>
            <a:endParaRPr sz="3300" b="0" i="0" u="none" strike="noStrike" cap="none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305" name="Google Shape;2305;p8"/>
          <p:cNvSpPr txBox="1"/>
          <p:nvPr/>
        </p:nvSpPr>
        <p:spPr>
          <a:xfrm>
            <a:off x="5540238" y="2598363"/>
            <a:ext cx="487500" cy="527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 b="0" i="0" u="none" strike="noStrike" cap="none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T</a:t>
            </a:r>
            <a:endParaRPr sz="3300" b="0" i="0" u="none" strike="noStrike" cap="none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306" name="Google Shape;2306;p8"/>
          <p:cNvSpPr txBox="1"/>
          <p:nvPr/>
        </p:nvSpPr>
        <p:spPr>
          <a:xfrm>
            <a:off x="3111638" y="3745888"/>
            <a:ext cx="487500" cy="527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 b="0" i="0" u="none" strike="noStrike" cap="none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E</a:t>
            </a:r>
            <a:endParaRPr sz="3300" b="0" i="0" u="none" strike="noStrike" cap="none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307" name="Google Shape;2307;p8"/>
          <p:cNvSpPr txBox="1"/>
          <p:nvPr/>
        </p:nvSpPr>
        <p:spPr>
          <a:xfrm>
            <a:off x="5540238" y="3745888"/>
            <a:ext cx="487500" cy="527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 b="0" i="0" u="none" strike="noStrike" cap="none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L</a:t>
            </a:r>
            <a:endParaRPr sz="3300" b="0" i="0" u="none" strike="noStrike" cap="none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308" name="Google Shape;2308;p8"/>
          <p:cNvSpPr txBox="1">
            <a:spLocks noGrp="1"/>
          </p:cNvSpPr>
          <p:nvPr>
            <p:ph type="title" idx="7"/>
          </p:nvPr>
        </p:nvSpPr>
        <p:spPr>
          <a:xfrm>
            <a:off x="6092700" y="1287888"/>
            <a:ext cx="2168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Economique</a:t>
            </a:r>
            <a:endParaRPr/>
          </a:p>
        </p:txBody>
      </p:sp>
      <p:sp>
        <p:nvSpPr>
          <p:cNvPr id="2309" name="Google Shape;2309;p8"/>
          <p:cNvSpPr txBox="1">
            <a:spLocks noGrp="1"/>
          </p:cNvSpPr>
          <p:nvPr>
            <p:ph type="subTitle" idx="8"/>
          </p:nvPr>
        </p:nvSpPr>
        <p:spPr>
          <a:xfrm>
            <a:off x="6092701" y="1731875"/>
            <a:ext cx="2168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Coùt AAA élevés, rentabilité via abonnements &amp; modèles live-service</a:t>
            </a:r>
            <a:endParaRPr dirty="0"/>
          </a:p>
        </p:txBody>
      </p:sp>
      <p:sp>
        <p:nvSpPr>
          <p:cNvPr id="2310" name="Google Shape;2310;p8"/>
          <p:cNvSpPr txBox="1">
            <a:spLocks noGrp="1"/>
          </p:cNvSpPr>
          <p:nvPr>
            <p:ph type="title" idx="9"/>
          </p:nvPr>
        </p:nvSpPr>
        <p:spPr>
          <a:xfrm>
            <a:off x="6092701" y="2445568"/>
            <a:ext cx="2168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Technologique</a:t>
            </a:r>
            <a:endParaRPr/>
          </a:p>
        </p:txBody>
      </p:sp>
      <p:sp>
        <p:nvSpPr>
          <p:cNvPr id="2311" name="Google Shape;2311;p8"/>
          <p:cNvSpPr txBox="1">
            <a:spLocks noGrp="1"/>
          </p:cNvSpPr>
          <p:nvPr>
            <p:ph type="subTitle" idx="13"/>
          </p:nvPr>
        </p:nvSpPr>
        <p:spPr>
          <a:xfrm>
            <a:off x="6092701" y="2884841"/>
            <a:ext cx="2168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Nouveaux moteurs, cloud gaming, explosion du cross-plateforme</a:t>
            </a:r>
            <a:endParaRPr dirty="0"/>
          </a:p>
        </p:txBody>
      </p:sp>
      <p:sp>
        <p:nvSpPr>
          <p:cNvPr id="2312" name="Google Shape;2312;p8"/>
          <p:cNvSpPr txBox="1">
            <a:spLocks noGrp="1"/>
          </p:cNvSpPr>
          <p:nvPr>
            <p:ph type="title" idx="14"/>
          </p:nvPr>
        </p:nvSpPr>
        <p:spPr>
          <a:xfrm>
            <a:off x="6092676" y="3577196"/>
            <a:ext cx="2168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Legal</a:t>
            </a:r>
            <a:endParaRPr/>
          </a:p>
        </p:txBody>
      </p:sp>
      <p:sp>
        <p:nvSpPr>
          <p:cNvPr id="2313" name="Google Shape;2313;p8"/>
          <p:cNvSpPr txBox="1">
            <a:spLocks noGrp="1"/>
          </p:cNvSpPr>
          <p:nvPr>
            <p:ph type="subTitle" idx="15"/>
          </p:nvPr>
        </p:nvSpPr>
        <p:spPr>
          <a:xfrm>
            <a:off x="6092676" y="4020638"/>
            <a:ext cx="2168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Renforcement RGPD, enjeux IA/mods &amp; droits d’auteur</a:t>
            </a:r>
            <a:endParaRPr dirty="0"/>
          </a:p>
        </p:txBody>
      </p:sp>
      <p:sp>
        <p:nvSpPr>
          <p:cNvPr id="2314" name="Google Shape;2314;p8"/>
          <p:cNvSpPr txBox="1"/>
          <p:nvPr/>
        </p:nvSpPr>
        <p:spPr>
          <a:xfrm>
            <a:off x="3799900" y="2598375"/>
            <a:ext cx="1539600" cy="527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PESTEL</a:t>
            </a:r>
            <a:endParaRPr sz="1800" b="0" i="0" u="none" strike="noStrike" cap="none"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p9"/>
          <p:cNvSpPr txBox="1">
            <a:spLocks noGrp="1"/>
          </p:cNvSpPr>
          <p:nvPr>
            <p:ph type="title"/>
          </p:nvPr>
        </p:nvSpPr>
        <p:spPr>
          <a:xfrm>
            <a:off x="5449425" y="1593575"/>
            <a:ext cx="2998800" cy="14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3200"/>
              <a:t>Analyses des tendances actuelles</a:t>
            </a:r>
            <a:endParaRPr/>
          </a:p>
        </p:txBody>
      </p:sp>
      <p:sp>
        <p:nvSpPr>
          <p:cNvPr id="2321" name="Google Shape;2321;p9"/>
          <p:cNvSpPr txBox="1">
            <a:spLocks noGrp="1"/>
          </p:cNvSpPr>
          <p:nvPr>
            <p:ph type="title" idx="2"/>
          </p:nvPr>
        </p:nvSpPr>
        <p:spPr>
          <a:xfrm>
            <a:off x="3377825" y="1593575"/>
            <a:ext cx="2015700" cy="1402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10000"/>
              <a:t>03</a:t>
            </a:r>
            <a:endParaRPr sz="10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ig Data Science Consulting Toolkit by Slidesgo">
  <a:themeElements>
    <a:clrScheme name="Simple Light">
      <a:dk1>
        <a:srgbClr val="351C75"/>
      </a:dk1>
      <a:lt1>
        <a:srgbClr val="FFFFFF"/>
      </a:lt1>
      <a:dk2>
        <a:srgbClr val="674EA7"/>
      </a:dk2>
      <a:lt2>
        <a:srgbClr val="FFFFFF"/>
      </a:lt2>
      <a:accent1>
        <a:srgbClr val="00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6326</TotalTime>
  <Words>3588</Words>
  <Application>Microsoft Office PowerPoint</Application>
  <PresentationFormat>Affichage à l'écran (16:9)</PresentationFormat>
  <Paragraphs>687</Paragraphs>
  <Slides>64</Slides>
  <Notes>64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64</vt:i4>
      </vt:variant>
    </vt:vector>
  </HeadingPairs>
  <TitlesOfParts>
    <vt:vector size="74" baseType="lpstr">
      <vt:lpstr>Space Grotesk Light</vt:lpstr>
      <vt:lpstr>Symbol</vt:lpstr>
      <vt:lpstr>Space Grotesk</vt:lpstr>
      <vt:lpstr>Arial</vt:lpstr>
      <vt:lpstr>Space Grotesk Medium</vt:lpstr>
      <vt:lpstr>Dosis</vt:lpstr>
      <vt:lpstr>Quattrocento</vt:lpstr>
      <vt:lpstr>Nunito</vt:lpstr>
      <vt:lpstr>Montserrat</vt:lpstr>
      <vt:lpstr>Big Data Science Consulting Toolkit by Slidesgo</vt:lpstr>
      <vt:lpstr>Créer le prochain succès AAA narratif</vt:lpstr>
      <vt:lpstr>Sommaire</vt:lpstr>
      <vt:lpstr>—Gabe Newell, cofondateur de Valve</vt:lpstr>
      <vt:lpstr>Le contexte</vt:lpstr>
      <vt:lpstr>identifier une opportunité</vt:lpstr>
      <vt:lpstr>La matrice SWOT</vt:lpstr>
      <vt:lpstr>Matrice SWOT</vt:lpstr>
      <vt:lpstr>Environmental</vt:lpstr>
      <vt:lpstr>Analyses des tendances actuelles</vt:lpstr>
      <vt:lpstr>Tendances actuelles</vt:lpstr>
      <vt:lpstr>Tendances actuelles</vt:lpstr>
      <vt:lpstr>Tendances actuelles</vt:lpstr>
      <vt:lpstr>Tendances actuelles</vt:lpstr>
      <vt:lpstr>Tendances actuelles</vt:lpstr>
      <vt:lpstr>Tendances actuelles</vt:lpstr>
      <vt:lpstr>Les futures tendances et perspectives</vt:lpstr>
      <vt:lpstr>Tendances futures</vt:lpstr>
      <vt:lpstr>Tendances futures</vt:lpstr>
      <vt:lpstr>Tendances futures</vt:lpstr>
      <vt:lpstr>Tendances futures</vt:lpstr>
      <vt:lpstr>Analyses du ou des segment(s)</vt:lpstr>
      <vt:lpstr>Analyses du ou des segments</vt:lpstr>
      <vt:lpstr>Analyses du ou des segments</vt:lpstr>
      <vt:lpstr>Analyses du ou des segments</vt:lpstr>
      <vt:lpstr>Analyses du ou des segments</vt:lpstr>
      <vt:lpstr>Analyses du ou des segments</vt:lpstr>
      <vt:lpstr>Analyses du ou des segments</vt:lpstr>
      <vt:lpstr>Recommandations stratégiques</vt:lpstr>
      <vt:lpstr>Recommandations </vt:lpstr>
      <vt:lpstr>Recommendations</vt:lpstr>
      <vt:lpstr>Recommandations</vt:lpstr>
      <vt:lpstr>Jeux pouvant inspirer</vt:lpstr>
      <vt:lpstr>Annexes des slides</vt:lpstr>
      <vt:lpstr>Feuille de route projet</vt:lpstr>
      <vt:lpstr>Vision stratégique du projet</vt:lpstr>
      <vt:lpstr>70 M€</vt:lpstr>
      <vt:lpstr>Objectif CA</vt:lpstr>
      <vt:lpstr>Estimation de ventes</vt:lpstr>
      <vt:lpstr>Boussole stratégique du projet</vt:lpstr>
      <vt:lpstr>Impact des risques</vt:lpstr>
      <vt:lpstr>Benchmark </vt:lpstr>
      <vt:lpstr>Baldur's Gate 3</vt:lpstr>
      <vt:lpstr>Écarts stratégiques identifiés</vt:lpstr>
      <vt:lpstr>Roadmap</vt:lpstr>
      <vt:lpstr>Facteurs clés de la rentabilité</vt:lpstr>
      <vt:lpstr>Axes de décision stratégique</vt:lpstr>
      <vt:lpstr>Objectif stratégique</vt:lpstr>
      <vt:lpstr>Un pari gagnant</vt:lpstr>
      <vt:lpstr>Modèle financier</vt:lpstr>
      <vt:lpstr>Comment l’entreprise peut-elle réduire ses coûts de 10 % ?</vt:lpstr>
      <vt:lpstr>Matrice de priorisation</vt:lpstr>
      <vt:lpstr>1</vt:lpstr>
      <vt:lpstr>Tableau comparatif des concurrents</vt:lpstr>
      <vt:lpstr>Cible</vt:lpstr>
      <vt:lpstr>Suivre et piloter le projet</vt:lpstr>
      <vt:lpstr>Plan de changement</vt:lpstr>
      <vt:lpstr>Plan commercial et stratégique</vt:lpstr>
      <vt:lpstr>Plan commercial et stratégique</vt:lpstr>
      <vt:lpstr>Conditions de l’accord</vt:lpstr>
      <vt:lpstr>18 M€</vt:lpstr>
      <vt:lpstr>Structuration des équipes &amp; jalons opérationnels</vt:lpstr>
      <vt:lpstr>Alliance stratégique</vt:lpstr>
      <vt:lpstr>Questions essentielles du business plan</vt:lpstr>
      <vt:lpstr>Questions essentielles du business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Jeremy</dc:creator>
  <cp:lastModifiedBy>Antoine Vatin</cp:lastModifiedBy>
  <cp:revision>33</cp:revision>
  <dcterms:modified xsi:type="dcterms:W3CDTF">2025-06-03T20:31:47Z</dcterms:modified>
</cp:coreProperties>
</file>